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0" r:id="rId5"/>
    <p:sldId id="258" r:id="rId6"/>
    <p:sldId id="259" r:id="rId7"/>
    <p:sldId id="273" r:id="rId8"/>
    <p:sldId id="277" r:id="rId9"/>
    <p:sldId id="278" r:id="rId10"/>
    <p:sldId id="268" r:id="rId11"/>
    <p:sldId id="282" r:id="rId12"/>
    <p:sldId id="271" r:id="rId13"/>
    <p:sldId id="281" r:id="rId14"/>
    <p:sldId id="274" r:id="rId15"/>
    <p:sldId id="275" r:id="rId16"/>
    <p:sldId id="276" r:id="rId17"/>
    <p:sldId id="272"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114" d="100"/>
          <a:sy n="114"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Beesting" userId="c94a77d3-806d-459e-bb8a-bc188043912f" providerId="ADAL" clId="{3A5D0A59-9BA5-4DEF-943B-9C24B4DF6D53}"/>
    <pc:docChg chg="modSld">
      <pc:chgData name="D Beesting" userId="c94a77d3-806d-459e-bb8a-bc188043912f" providerId="ADAL" clId="{3A5D0A59-9BA5-4DEF-943B-9C24B4DF6D53}" dt="2023-05-22T12:15:11.409" v="3" actId="20577"/>
      <pc:docMkLst>
        <pc:docMk/>
      </pc:docMkLst>
      <pc:sldChg chg="modSp mod">
        <pc:chgData name="D Beesting" userId="c94a77d3-806d-459e-bb8a-bc188043912f" providerId="ADAL" clId="{3A5D0A59-9BA5-4DEF-943B-9C24B4DF6D53}" dt="2023-05-22T12:15:07.826" v="1" actId="20577"/>
        <pc:sldMkLst>
          <pc:docMk/>
          <pc:sldMk cId="2319140113" sldId="258"/>
        </pc:sldMkLst>
        <pc:spChg chg="mod">
          <ac:chgData name="D Beesting" userId="c94a77d3-806d-459e-bb8a-bc188043912f" providerId="ADAL" clId="{3A5D0A59-9BA5-4DEF-943B-9C24B4DF6D53}" dt="2023-05-22T12:15:07.826" v="1" actId="20577"/>
          <ac:spMkLst>
            <pc:docMk/>
            <pc:sldMk cId="2319140113" sldId="258"/>
            <ac:spMk id="79" creationId="{08BF394E-F6CE-4EB6-9715-6FF7AF760C00}"/>
          </ac:spMkLst>
        </pc:spChg>
      </pc:sldChg>
      <pc:sldChg chg="modSp mod">
        <pc:chgData name="D Beesting" userId="c94a77d3-806d-459e-bb8a-bc188043912f" providerId="ADAL" clId="{3A5D0A59-9BA5-4DEF-943B-9C24B4DF6D53}" dt="2023-05-22T12:15:11.409" v="3" actId="20577"/>
        <pc:sldMkLst>
          <pc:docMk/>
          <pc:sldMk cId="3434863915" sldId="259"/>
        </pc:sldMkLst>
        <pc:spChg chg="mod">
          <ac:chgData name="D Beesting" userId="c94a77d3-806d-459e-bb8a-bc188043912f" providerId="ADAL" clId="{3A5D0A59-9BA5-4DEF-943B-9C24B4DF6D53}" dt="2023-05-22T12:15:11.409" v="3" actId="20577"/>
          <ac:spMkLst>
            <pc:docMk/>
            <pc:sldMk cId="3434863915" sldId="259"/>
            <ac:spMk id="65" creationId="{7636EC98-D097-48D9-B93A-CCEB84DDE91C}"/>
          </ac:spMkLst>
        </pc:spChg>
      </pc:sldChg>
    </pc:docChg>
  </pc:docChgLst>
  <pc:docChgLst>
    <pc:chgData name="D Beesting" userId="c94a77d3-806d-459e-bb8a-bc188043912f" providerId="ADAL" clId="{B70771F9-5C81-4E8F-A4A4-E9146C0275AA}"/>
    <pc:docChg chg="undo custSel addSld modSld">
      <pc:chgData name="D Beesting" userId="c94a77d3-806d-459e-bb8a-bc188043912f" providerId="ADAL" clId="{B70771F9-5C81-4E8F-A4A4-E9146C0275AA}" dt="2023-06-16T13:22:28.311" v="99" actId="6549"/>
      <pc:docMkLst>
        <pc:docMk/>
      </pc:docMkLst>
      <pc:sldChg chg="addSp delSp modSp mod">
        <pc:chgData name="D Beesting" userId="c94a77d3-806d-459e-bb8a-bc188043912f" providerId="ADAL" clId="{B70771F9-5C81-4E8F-A4A4-E9146C0275AA}" dt="2023-06-16T13:22:28.311" v="99" actId="6549"/>
        <pc:sldMkLst>
          <pc:docMk/>
          <pc:sldMk cId="1792338861" sldId="268"/>
        </pc:sldMkLst>
        <pc:spChg chg="add del mod">
          <ac:chgData name="D Beesting" userId="c94a77d3-806d-459e-bb8a-bc188043912f" providerId="ADAL" clId="{B70771F9-5C81-4E8F-A4A4-E9146C0275AA}" dt="2023-06-16T13:22:12.770" v="91"/>
          <ac:spMkLst>
            <pc:docMk/>
            <pc:sldMk cId="1792338861" sldId="268"/>
            <ac:spMk id="42" creationId="{7AA763EF-03E5-496E-AF68-2E0F060C84EC}"/>
          </ac:spMkLst>
        </pc:spChg>
        <pc:spChg chg="mod">
          <ac:chgData name="D Beesting" userId="c94a77d3-806d-459e-bb8a-bc188043912f" providerId="ADAL" clId="{B70771F9-5C81-4E8F-A4A4-E9146C0275AA}" dt="2023-06-16T13:22:25.611" v="97"/>
          <ac:spMkLst>
            <pc:docMk/>
            <pc:sldMk cId="1792338861" sldId="268"/>
            <ac:spMk id="55" creationId="{A0D2AE0E-D9B5-4AB4-9360-CFCC45D56A68}"/>
          </ac:spMkLst>
        </pc:spChg>
        <pc:spChg chg="mod">
          <ac:chgData name="D Beesting" userId="c94a77d3-806d-459e-bb8a-bc188043912f" providerId="ADAL" clId="{B70771F9-5C81-4E8F-A4A4-E9146C0275AA}" dt="2023-06-16T13:22:28.311" v="99" actId="6549"/>
          <ac:spMkLst>
            <pc:docMk/>
            <pc:sldMk cId="1792338861" sldId="268"/>
            <ac:spMk id="56" creationId="{0E5A25B0-DD4C-4A9D-94BD-211EB19B09FF}"/>
          </ac:spMkLst>
        </pc:spChg>
        <pc:spChg chg="add del mod">
          <ac:chgData name="D Beesting" userId="c94a77d3-806d-459e-bb8a-bc188043912f" providerId="ADAL" clId="{B70771F9-5C81-4E8F-A4A4-E9146C0275AA}" dt="2023-06-16T13:22:12.770" v="91"/>
          <ac:spMkLst>
            <pc:docMk/>
            <pc:sldMk cId="1792338861" sldId="268"/>
            <ac:spMk id="64" creationId="{A8E2D088-EB57-49BD-B482-39398CBED6E9}"/>
          </ac:spMkLst>
        </pc:spChg>
        <pc:spChg chg="add del mod">
          <ac:chgData name="D Beesting" userId="c94a77d3-806d-459e-bb8a-bc188043912f" providerId="ADAL" clId="{B70771F9-5C81-4E8F-A4A4-E9146C0275AA}" dt="2023-06-16T13:22:15.203" v="93"/>
          <ac:spMkLst>
            <pc:docMk/>
            <pc:sldMk cId="1792338861" sldId="268"/>
            <ac:spMk id="66" creationId="{4357F33D-2253-41CD-9A0F-FE64BA737ADB}"/>
          </ac:spMkLst>
        </pc:spChg>
        <pc:spChg chg="add del mod">
          <ac:chgData name="D Beesting" userId="c94a77d3-806d-459e-bb8a-bc188043912f" providerId="ADAL" clId="{B70771F9-5C81-4E8F-A4A4-E9146C0275AA}" dt="2023-06-16T13:22:15.203" v="93"/>
          <ac:spMkLst>
            <pc:docMk/>
            <pc:sldMk cId="1792338861" sldId="268"/>
            <ac:spMk id="67" creationId="{03CD04D5-80C9-41D9-BCDF-0B8BCD1439C6}"/>
          </ac:spMkLst>
        </pc:spChg>
      </pc:sldChg>
      <pc:sldChg chg="addSp delSp modSp add mod">
        <pc:chgData name="D Beesting" userId="c94a77d3-806d-459e-bb8a-bc188043912f" providerId="ADAL" clId="{B70771F9-5C81-4E8F-A4A4-E9146C0275AA}" dt="2023-06-16T13:17:39.185" v="88" actId="1076"/>
        <pc:sldMkLst>
          <pc:docMk/>
          <pc:sldMk cId="3281856845" sldId="282"/>
        </pc:sldMkLst>
        <pc:spChg chg="add del mod">
          <ac:chgData name="D Beesting" userId="c94a77d3-806d-459e-bb8a-bc188043912f" providerId="ADAL" clId="{B70771F9-5C81-4E8F-A4A4-E9146C0275AA}" dt="2023-06-16T13:17:22.961" v="85" actId="478"/>
          <ac:spMkLst>
            <pc:docMk/>
            <pc:sldMk cId="3281856845" sldId="282"/>
            <ac:spMk id="41" creationId="{2F655EDF-95F3-4AA1-9BF0-994C7BFB8989}"/>
          </ac:spMkLst>
        </pc:spChg>
        <pc:spChg chg="mod">
          <ac:chgData name="D Beesting" userId="c94a77d3-806d-459e-bb8a-bc188043912f" providerId="ADAL" clId="{B70771F9-5C81-4E8F-A4A4-E9146C0275AA}" dt="2023-06-16T13:14:01.713" v="20" actId="20577"/>
          <ac:spMkLst>
            <pc:docMk/>
            <pc:sldMk cId="3281856845" sldId="282"/>
            <ac:spMk id="44" creationId="{36320B91-2C02-497E-81CB-C04FB7A56922}"/>
          </ac:spMkLst>
        </pc:spChg>
        <pc:spChg chg="mod">
          <ac:chgData name="D Beesting" userId="c94a77d3-806d-459e-bb8a-bc188043912f" providerId="ADAL" clId="{B70771F9-5C81-4E8F-A4A4-E9146C0275AA}" dt="2023-06-16T13:17:20.532" v="84" actId="1076"/>
          <ac:spMkLst>
            <pc:docMk/>
            <pc:sldMk cId="3281856845" sldId="282"/>
            <ac:spMk id="45" creationId="{34F09C38-1022-456A-8A90-136C824DC3CC}"/>
          </ac:spMkLst>
        </pc:spChg>
        <pc:spChg chg="mod">
          <ac:chgData name="D Beesting" userId="c94a77d3-806d-459e-bb8a-bc188043912f" providerId="ADAL" clId="{B70771F9-5C81-4E8F-A4A4-E9146C0275AA}" dt="2023-06-16T13:16:21.224" v="68" actId="1076"/>
          <ac:spMkLst>
            <pc:docMk/>
            <pc:sldMk cId="3281856845" sldId="282"/>
            <ac:spMk id="46" creationId="{49BF0AB9-2DFB-498F-8451-F0BA855F6F3C}"/>
          </ac:spMkLst>
        </pc:spChg>
        <pc:spChg chg="mod">
          <ac:chgData name="D Beesting" userId="c94a77d3-806d-459e-bb8a-bc188043912f" providerId="ADAL" clId="{B70771F9-5C81-4E8F-A4A4-E9146C0275AA}" dt="2023-06-16T13:15:29.424" v="49" actId="255"/>
          <ac:spMkLst>
            <pc:docMk/>
            <pc:sldMk cId="3281856845" sldId="282"/>
            <ac:spMk id="47" creationId="{3D6CB6C7-6B35-4479-BB54-22B630B8290D}"/>
          </ac:spMkLst>
        </pc:spChg>
        <pc:spChg chg="mod">
          <ac:chgData name="D Beesting" userId="c94a77d3-806d-459e-bb8a-bc188043912f" providerId="ADAL" clId="{B70771F9-5C81-4E8F-A4A4-E9146C0275AA}" dt="2023-06-16T13:14:24.121" v="38" actId="6549"/>
          <ac:spMkLst>
            <pc:docMk/>
            <pc:sldMk cId="3281856845" sldId="282"/>
            <ac:spMk id="48" creationId="{1589DF6E-D27C-4732-9CD1-C31A7830FE0C}"/>
          </ac:spMkLst>
        </pc:spChg>
        <pc:spChg chg="add del mod">
          <ac:chgData name="D Beesting" userId="c94a77d3-806d-459e-bb8a-bc188043912f" providerId="ADAL" clId="{B70771F9-5C81-4E8F-A4A4-E9146C0275AA}" dt="2023-06-16T13:17:22.961" v="85" actId="478"/>
          <ac:spMkLst>
            <pc:docMk/>
            <pc:sldMk cId="3281856845" sldId="282"/>
            <ac:spMk id="51" creationId="{3AB158E0-01C3-4433-850D-F9218418A1AA}"/>
          </ac:spMkLst>
        </pc:spChg>
        <pc:spChg chg="mod">
          <ac:chgData name="D Beesting" userId="c94a77d3-806d-459e-bb8a-bc188043912f" providerId="ADAL" clId="{B70771F9-5C81-4E8F-A4A4-E9146C0275AA}" dt="2023-06-16T13:17:31.905" v="87" actId="1076"/>
          <ac:spMkLst>
            <pc:docMk/>
            <pc:sldMk cId="3281856845" sldId="282"/>
            <ac:spMk id="53" creationId="{C137E8F4-ECCF-45CA-B544-E50251292F5E}"/>
          </ac:spMkLst>
        </pc:spChg>
        <pc:spChg chg="mod">
          <ac:chgData name="D Beesting" userId="c94a77d3-806d-459e-bb8a-bc188043912f" providerId="ADAL" clId="{B70771F9-5C81-4E8F-A4A4-E9146C0275AA}" dt="2023-06-16T13:15:56.600" v="55" actId="1076"/>
          <ac:spMkLst>
            <pc:docMk/>
            <pc:sldMk cId="3281856845" sldId="282"/>
            <ac:spMk id="56" creationId="{08727A86-5F5D-426C-8899-78D76C609096}"/>
          </ac:spMkLst>
        </pc:spChg>
        <pc:spChg chg="mod">
          <ac:chgData name="D Beesting" userId="c94a77d3-806d-459e-bb8a-bc188043912f" providerId="ADAL" clId="{B70771F9-5C81-4E8F-A4A4-E9146C0275AA}" dt="2023-06-16T13:17:39.185" v="88" actId="1076"/>
          <ac:spMkLst>
            <pc:docMk/>
            <pc:sldMk cId="3281856845" sldId="282"/>
            <ac:spMk id="65" creationId="{DC286B4A-620D-4866-B179-AAF3986C6C8F}"/>
          </ac:spMkLst>
        </pc:spChg>
      </pc:sldChg>
    </pc:docChg>
  </pc:docChgLst>
  <pc:docChgLst>
    <pc:chgData name="D Beesting" userId="c94a77d3-806d-459e-bb8a-bc188043912f" providerId="ADAL" clId="{2943B56D-C89C-41B5-B216-83A0EA4FE9BC}"/>
    <pc:docChg chg="modSld">
      <pc:chgData name="D Beesting" userId="c94a77d3-806d-459e-bb8a-bc188043912f" providerId="ADAL" clId="{2943B56D-C89C-41B5-B216-83A0EA4FE9BC}" dt="2023-07-05T07:21:03.686" v="44" actId="1076"/>
      <pc:docMkLst>
        <pc:docMk/>
      </pc:docMkLst>
      <pc:sldChg chg="modSp mod">
        <pc:chgData name="D Beesting" userId="c94a77d3-806d-459e-bb8a-bc188043912f" providerId="ADAL" clId="{2943B56D-C89C-41B5-B216-83A0EA4FE9BC}" dt="2023-07-05T07:21:03.686" v="44" actId="1076"/>
        <pc:sldMkLst>
          <pc:docMk/>
          <pc:sldMk cId="3170855520" sldId="275"/>
        </pc:sldMkLst>
        <pc:spChg chg="mod">
          <ac:chgData name="D Beesting" userId="c94a77d3-806d-459e-bb8a-bc188043912f" providerId="ADAL" clId="{2943B56D-C89C-41B5-B216-83A0EA4FE9BC}" dt="2023-07-05T07:21:03.686" v="44" actId="1076"/>
          <ac:spMkLst>
            <pc:docMk/>
            <pc:sldMk cId="3170855520" sldId="275"/>
            <ac:spMk id="79" creationId="{08BF394E-F6CE-4EB6-9715-6FF7AF760C00}"/>
          </ac:spMkLst>
        </pc:spChg>
      </pc:sldChg>
      <pc:sldChg chg="modSp mod">
        <pc:chgData name="D Beesting" userId="c94a77d3-806d-459e-bb8a-bc188043912f" providerId="ADAL" clId="{2943B56D-C89C-41B5-B216-83A0EA4FE9BC}" dt="2023-07-05T07:20:45.308" v="43" actId="20577"/>
        <pc:sldMkLst>
          <pc:docMk/>
          <pc:sldMk cId="3421460541" sldId="278"/>
        </pc:sldMkLst>
        <pc:spChg chg="mod">
          <ac:chgData name="D Beesting" userId="c94a77d3-806d-459e-bb8a-bc188043912f" providerId="ADAL" clId="{2943B56D-C89C-41B5-B216-83A0EA4FE9BC}" dt="2023-07-05T07:20:45.308" v="43" actId="20577"/>
          <ac:spMkLst>
            <pc:docMk/>
            <pc:sldMk cId="3421460541" sldId="278"/>
            <ac:spMk id="66" creationId="{E59CAA8C-1C13-41B2-BDE9-5ED6AE63B030}"/>
          </ac:spMkLst>
        </pc:spChg>
      </pc:sldChg>
    </pc:docChg>
  </pc:docChgLst>
  <pc:docChgLst>
    <pc:chgData name="D Beesting" userId="c94a77d3-806d-459e-bb8a-bc188043912f" providerId="ADAL" clId="{A01DB7B4-8B38-46C0-884C-7CD87EDD245F}"/>
    <pc:docChg chg="undo custSel modSld">
      <pc:chgData name="D Beesting" userId="c94a77d3-806d-459e-bb8a-bc188043912f" providerId="ADAL" clId="{A01DB7B4-8B38-46C0-884C-7CD87EDD245F}" dt="2023-06-19T13:46:59.117" v="238" actId="1076"/>
      <pc:docMkLst>
        <pc:docMk/>
      </pc:docMkLst>
      <pc:sldChg chg="modSp mod">
        <pc:chgData name="D Beesting" userId="c94a77d3-806d-459e-bb8a-bc188043912f" providerId="ADAL" clId="{A01DB7B4-8B38-46C0-884C-7CD87EDD245F}" dt="2023-06-19T13:45:28.567" v="216" actId="2711"/>
        <pc:sldMkLst>
          <pc:docMk/>
          <pc:sldMk cId="4189968890" sldId="271"/>
        </pc:sldMkLst>
        <pc:spChg chg="mod">
          <ac:chgData name="D Beesting" userId="c94a77d3-806d-459e-bb8a-bc188043912f" providerId="ADAL" clId="{A01DB7B4-8B38-46C0-884C-7CD87EDD245F}" dt="2023-06-19T13:25:35.365" v="177" actId="20577"/>
          <ac:spMkLst>
            <pc:docMk/>
            <pc:sldMk cId="4189968890" sldId="271"/>
            <ac:spMk id="116" creationId="{E793C7B2-397E-41BB-A102-F8A118196CE1}"/>
          </ac:spMkLst>
        </pc:spChg>
        <pc:spChg chg="mod">
          <ac:chgData name="D Beesting" userId="c94a77d3-806d-459e-bb8a-bc188043912f" providerId="ADAL" clId="{A01DB7B4-8B38-46C0-884C-7CD87EDD245F}" dt="2023-06-19T13:39:58.092" v="206" actId="1076"/>
          <ac:spMkLst>
            <pc:docMk/>
            <pc:sldMk cId="4189968890" sldId="271"/>
            <ac:spMk id="136" creationId="{A0D2AE0E-D9B5-4AB4-9360-CFCC45D56A68}"/>
          </ac:spMkLst>
        </pc:spChg>
        <pc:spChg chg="mod">
          <ac:chgData name="D Beesting" userId="c94a77d3-806d-459e-bb8a-bc188043912f" providerId="ADAL" clId="{A01DB7B4-8B38-46C0-884C-7CD87EDD245F}" dt="2023-06-19T13:40:01.228" v="207" actId="1076"/>
          <ac:spMkLst>
            <pc:docMk/>
            <pc:sldMk cId="4189968890" sldId="271"/>
            <ac:spMk id="137" creationId="{0E5A25B0-DD4C-4A9D-94BD-211EB19B09FF}"/>
          </ac:spMkLst>
        </pc:spChg>
        <pc:spChg chg="mod">
          <ac:chgData name="D Beesting" userId="c94a77d3-806d-459e-bb8a-bc188043912f" providerId="ADAL" clId="{A01DB7B4-8B38-46C0-884C-7CD87EDD245F}" dt="2023-06-19T13:29:23.245" v="179" actId="1076"/>
          <ac:spMkLst>
            <pc:docMk/>
            <pc:sldMk cId="4189968890" sldId="271"/>
            <ac:spMk id="140" creationId="{E330BF60-8381-4490-A8F8-72ACFB89B0CA}"/>
          </ac:spMkLst>
        </pc:spChg>
        <pc:spChg chg="mod">
          <ac:chgData name="D Beesting" userId="c94a77d3-806d-459e-bb8a-bc188043912f" providerId="ADAL" clId="{A01DB7B4-8B38-46C0-884C-7CD87EDD245F}" dt="2023-06-19T13:45:28.567" v="216" actId="2711"/>
          <ac:spMkLst>
            <pc:docMk/>
            <pc:sldMk cId="4189968890" sldId="271"/>
            <ac:spMk id="141" creationId="{0CA40619-C958-48B2-BB8C-CC1A15891E74}"/>
          </ac:spMkLst>
        </pc:spChg>
        <pc:spChg chg="mod">
          <ac:chgData name="D Beesting" userId="c94a77d3-806d-459e-bb8a-bc188043912f" providerId="ADAL" clId="{A01DB7B4-8B38-46C0-884C-7CD87EDD245F}" dt="2023-06-19T13:29:28.004" v="180" actId="1076"/>
          <ac:spMkLst>
            <pc:docMk/>
            <pc:sldMk cId="4189968890" sldId="271"/>
            <ac:spMk id="143" creationId="{08BF394E-F6CE-4EB6-9715-6FF7AF760C00}"/>
          </ac:spMkLst>
        </pc:spChg>
      </pc:sldChg>
      <pc:sldChg chg="modSp mod">
        <pc:chgData name="D Beesting" userId="c94a77d3-806d-459e-bb8a-bc188043912f" providerId="ADAL" clId="{A01DB7B4-8B38-46C0-884C-7CD87EDD245F}" dt="2023-06-19T13:40:28.556" v="213" actId="1076"/>
        <pc:sldMkLst>
          <pc:docMk/>
          <pc:sldMk cId="1358847437" sldId="272"/>
        </pc:sldMkLst>
        <pc:spChg chg="mod">
          <ac:chgData name="D Beesting" userId="c94a77d3-806d-459e-bb8a-bc188043912f" providerId="ADAL" clId="{A01DB7B4-8B38-46C0-884C-7CD87EDD245F}" dt="2023-06-19T13:40:28.556" v="213" actId="1076"/>
          <ac:spMkLst>
            <pc:docMk/>
            <pc:sldMk cId="1358847437" sldId="272"/>
            <ac:spMk id="54" creationId="{AF500A34-F8A5-4310-9C05-8F942FB7CE0B}"/>
          </ac:spMkLst>
        </pc:spChg>
        <pc:spChg chg="mod">
          <ac:chgData name="D Beesting" userId="c94a77d3-806d-459e-bb8a-bc188043912f" providerId="ADAL" clId="{A01DB7B4-8B38-46C0-884C-7CD87EDD245F}" dt="2023-06-19T13:40:16.455" v="212" actId="6549"/>
          <ac:spMkLst>
            <pc:docMk/>
            <pc:sldMk cId="1358847437" sldId="272"/>
            <ac:spMk id="55" creationId="{CC6F6191-F9C6-4EE1-BBE8-21627E026291}"/>
          </ac:spMkLst>
        </pc:spChg>
      </pc:sldChg>
      <pc:sldChg chg="modSp mod">
        <pc:chgData name="D Beesting" userId="c94a77d3-806d-459e-bb8a-bc188043912f" providerId="ADAL" clId="{A01DB7B4-8B38-46C0-884C-7CD87EDD245F}" dt="2023-06-19T13:35:25.579" v="196" actId="20577"/>
        <pc:sldMkLst>
          <pc:docMk/>
          <pc:sldMk cId="451963479" sldId="274"/>
        </pc:sldMkLst>
        <pc:spChg chg="mod">
          <ac:chgData name="D Beesting" userId="c94a77d3-806d-459e-bb8a-bc188043912f" providerId="ADAL" clId="{A01DB7B4-8B38-46C0-884C-7CD87EDD245F}" dt="2023-06-19T13:35:25.579" v="196" actId="20577"/>
          <ac:spMkLst>
            <pc:docMk/>
            <pc:sldMk cId="451963479" sldId="274"/>
            <ac:spMk id="79" creationId="{08BF394E-F6CE-4EB6-9715-6FF7AF760C00}"/>
          </ac:spMkLst>
        </pc:spChg>
      </pc:sldChg>
      <pc:sldChg chg="modSp mod">
        <pc:chgData name="D Beesting" userId="c94a77d3-806d-459e-bb8a-bc188043912f" providerId="ADAL" clId="{A01DB7B4-8B38-46C0-884C-7CD87EDD245F}" dt="2023-06-19T13:46:59.117" v="238" actId="1076"/>
        <pc:sldMkLst>
          <pc:docMk/>
          <pc:sldMk cId="641574062" sldId="279"/>
        </pc:sldMkLst>
        <pc:spChg chg="mod">
          <ac:chgData name="D Beesting" userId="c94a77d3-806d-459e-bb8a-bc188043912f" providerId="ADAL" clId="{A01DB7B4-8B38-46C0-884C-7CD87EDD245F}" dt="2023-06-19T13:46:52.756" v="237" actId="20577"/>
          <ac:spMkLst>
            <pc:docMk/>
            <pc:sldMk cId="641574062" sldId="279"/>
            <ac:spMk id="46" creationId="{49BF0AB9-2DFB-498F-8451-F0BA855F6F3C}"/>
          </ac:spMkLst>
        </pc:spChg>
        <pc:spChg chg="mod">
          <ac:chgData name="D Beesting" userId="c94a77d3-806d-459e-bb8a-bc188043912f" providerId="ADAL" clId="{A01DB7B4-8B38-46C0-884C-7CD87EDD245F}" dt="2023-06-19T13:46:26.793" v="217"/>
          <ac:spMkLst>
            <pc:docMk/>
            <pc:sldMk cId="641574062" sldId="279"/>
            <ac:spMk id="53" creationId="{C137E8F4-ECCF-45CA-B544-E50251292F5E}"/>
          </ac:spMkLst>
        </pc:spChg>
        <pc:spChg chg="mod">
          <ac:chgData name="D Beesting" userId="c94a77d3-806d-459e-bb8a-bc188043912f" providerId="ADAL" clId="{A01DB7B4-8B38-46C0-884C-7CD87EDD245F}" dt="2023-06-19T13:46:59.117" v="238" actId="1076"/>
          <ac:spMkLst>
            <pc:docMk/>
            <pc:sldMk cId="641574062" sldId="279"/>
            <ac:spMk id="54" creationId="{AF500A34-F8A5-4310-9C05-8F942FB7CE0B}"/>
          </ac:spMkLst>
        </pc:spChg>
      </pc:sldChg>
      <pc:sldChg chg="modSp mod">
        <pc:chgData name="D Beesting" userId="c94a77d3-806d-459e-bb8a-bc188043912f" providerId="ADAL" clId="{A01DB7B4-8B38-46C0-884C-7CD87EDD245F}" dt="2023-06-19T12:47:54.918" v="149" actId="1076"/>
        <pc:sldMkLst>
          <pc:docMk/>
          <pc:sldMk cId="3054719374" sldId="280"/>
        </pc:sldMkLst>
        <pc:spChg chg="mod">
          <ac:chgData name="D Beesting" userId="c94a77d3-806d-459e-bb8a-bc188043912f" providerId="ADAL" clId="{A01DB7B4-8B38-46C0-884C-7CD87EDD245F}" dt="2023-06-19T12:46:14.087" v="101" actId="554"/>
          <ac:spMkLst>
            <pc:docMk/>
            <pc:sldMk cId="3054719374" sldId="280"/>
            <ac:spMk id="70" creationId="{0CA40619-C958-48B2-BB8C-CC1A15891E74}"/>
          </ac:spMkLst>
        </pc:spChg>
        <pc:spChg chg="mod">
          <ac:chgData name="D Beesting" userId="c94a77d3-806d-459e-bb8a-bc188043912f" providerId="ADAL" clId="{A01DB7B4-8B38-46C0-884C-7CD87EDD245F}" dt="2023-06-19T12:46:03.417" v="99" actId="554"/>
          <ac:spMkLst>
            <pc:docMk/>
            <pc:sldMk cId="3054719374" sldId="280"/>
            <ac:spMk id="74" creationId="{E330BF60-8381-4490-A8F8-72ACFB89B0CA}"/>
          </ac:spMkLst>
        </pc:spChg>
        <pc:spChg chg="mod">
          <ac:chgData name="D Beesting" userId="c94a77d3-806d-459e-bb8a-bc188043912f" providerId="ADAL" clId="{A01DB7B4-8B38-46C0-884C-7CD87EDD245F}" dt="2023-06-19T10:54:55.480" v="33" actId="554"/>
          <ac:spMkLst>
            <pc:docMk/>
            <pc:sldMk cId="3054719374" sldId="280"/>
            <ac:spMk id="75" creationId="{43BB483F-B594-4F67-B5AC-F21CD943C581}"/>
          </ac:spMkLst>
        </pc:spChg>
        <pc:spChg chg="mod">
          <ac:chgData name="D Beesting" userId="c94a77d3-806d-459e-bb8a-bc188043912f" providerId="ADAL" clId="{A01DB7B4-8B38-46C0-884C-7CD87EDD245F}" dt="2023-06-19T10:55:00.712" v="34" actId="1076"/>
          <ac:spMkLst>
            <pc:docMk/>
            <pc:sldMk cId="3054719374" sldId="280"/>
            <ac:spMk id="76" creationId="{4BAD6E79-6986-44A6-9EDF-433110563B54}"/>
          </ac:spMkLst>
        </pc:spChg>
        <pc:spChg chg="mod">
          <ac:chgData name="D Beesting" userId="c94a77d3-806d-459e-bb8a-bc188043912f" providerId="ADAL" clId="{A01DB7B4-8B38-46C0-884C-7CD87EDD245F}" dt="2023-06-19T12:46:14.087" v="101" actId="554"/>
          <ac:spMkLst>
            <pc:docMk/>
            <pc:sldMk cId="3054719374" sldId="280"/>
            <ac:spMk id="79" creationId="{D15F2055-0B68-45E5-A948-AC4906534619}"/>
          </ac:spMkLst>
        </pc:spChg>
        <pc:spChg chg="mod">
          <ac:chgData name="D Beesting" userId="c94a77d3-806d-459e-bb8a-bc188043912f" providerId="ADAL" clId="{A01DB7B4-8B38-46C0-884C-7CD87EDD245F}" dt="2023-06-19T12:46:03.417" v="99" actId="554"/>
          <ac:spMkLst>
            <pc:docMk/>
            <pc:sldMk cId="3054719374" sldId="280"/>
            <ac:spMk id="80" creationId="{DEC5528F-1DBD-4AFC-89E2-50AA43AFCB24}"/>
          </ac:spMkLst>
        </pc:spChg>
        <pc:spChg chg="mod">
          <ac:chgData name="D Beesting" userId="c94a77d3-806d-459e-bb8a-bc188043912f" providerId="ADAL" clId="{A01DB7B4-8B38-46C0-884C-7CD87EDD245F}" dt="2023-06-19T10:54:55.480" v="33" actId="554"/>
          <ac:spMkLst>
            <pc:docMk/>
            <pc:sldMk cId="3054719374" sldId="280"/>
            <ac:spMk id="81" creationId="{C68ACD3C-B0BE-4490-9949-A0F189682BD0}"/>
          </ac:spMkLst>
        </pc:spChg>
        <pc:spChg chg="mod">
          <ac:chgData name="D Beesting" userId="c94a77d3-806d-459e-bb8a-bc188043912f" providerId="ADAL" clId="{A01DB7B4-8B38-46C0-884C-7CD87EDD245F}" dt="2023-06-19T10:55:02.720" v="35" actId="1076"/>
          <ac:spMkLst>
            <pc:docMk/>
            <pc:sldMk cId="3054719374" sldId="280"/>
            <ac:spMk id="82" creationId="{45DA8C0B-FF90-44E5-877B-E7648FE89647}"/>
          </ac:spMkLst>
        </pc:spChg>
        <pc:spChg chg="mod">
          <ac:chgData name="D Beesting" userId="c94a77d3-806d-459e-bb8a-bc188043912f" providerId="ADAL" clId="{A01DB7B4-8B38-46C0-884C-7CD87EDD245F}" dt="2023-06-19T12:46:14.087" v="101" actId="554"/>
          <ac:spMkLst>
            <pc:docMk/>
            <pc:sldMk cId="3054719374" sldId="280"/>
            <ac:spMk id="85" creationId="{0CA40619-C958-48B2-BB8C-CC1A15891E74}"/>
          </ac:spMkLst>
        </pc:spChg>
        <pc:spChg chg="mod">
          <ac:chgData name="D Beesting" userId="c94a77d3-806d-459e-bb8a-bc188043912f" providerId="ADAL" clId="{A01DB7B4-8B38-46C0-884C-7CD87EDD245F}" dt="2023-06-19T12:46:03.417" v="99" actId="554"/>
          <ac:spMkLst>
            <pc:docMk/>
            <pc:sldMk cId="3054719374" sldId="280"/>
            <ac:spMk id="89" creationId="{E330BF60-8381-4490-A8F8-72ACFB89B0CA}"/>
          </ac:spMkLst>
        </pc:spChg>
        <pc:spChg chg="mod">
          <ac:chgData name="D Beesting" userId="c94a77d3-806d-459e-bb8a-bc188043912f" providerId="ADAL" clId="{A01DB7B4-8B38-46C0-884C-7CD87EDD245F}" dt="2023-06-19T10:54:55.480" v="33" actId="554"/>
          <ac:spMkLst>
            <pc:docMk/>
            <pc:sldMk cId="3054719374" sldId="280"/>
            <ac:spMk id="90" creationId="{43BB483F-B594-4F67-B5AC-F21CD943C581}"/>
          </ac:spMkLst>
        </pc:spChg>
        <pc:spChg chg="mod">
          <ac:chgData name="D Beesting" userId="c94a77d3-806d-459e-bb8a-bc188043912f" providerId="ADAL" clId="{A01DB7B4-8B38-46C0-884C-7CD87EDD245F}" dt="2023-06-19T10:55:04.889" v="36" actId="1076"/>
          <ac:spMkLst>
            <pc:docMk/>
            <pc:sldMk cId="3054719374" sldId="280"/>
            <ac:spMk id="91" creationId="{4BAD6E79-6986-44A6-9EDF-433110563B54}"/>
          </ac:spMkLst>
        </pc:spChg>
        <pc:spChg chg="mod">
          <ac:chgData name="D Beesting" userId="c94a77d3-806d-459e-bb8a-bc188043912f" providerId="ADAL" clId="{A01DB7B4-8B38-46C0-884C-7CD87EDD245F}" dt="2023-06-19T12:46:14.087" v="101" actId="554"/>
          <ac:spMkLst>
            <pc:docMk/>
            <pc:sldMk cId="3054719374" sldId="280"/>
            <ac:spMk id="107" creationId="{0CA40619-C958-48B2-BB8C-CC1A15891E74}"/>
          </ac:spMkLst>
        </pc:spChg>
        <pc:spChg chg="mod">
          <ac:chgData name="D Beesting" userId="c94a77d3-806d-459e-bb8a-bc188043912f" providerId="ADAL" clId="{A01DB7B4-8B38-46C0-884C-7CD87EDD245F}" dt="2023-06-19T10:54:55.480" v="33" actId="554"/>
          <ac:spMkLst>
            <pc:docMk/>
            <pc:sldMk cId="3054719374" sldId="280"/>
            <ac:spMk id="109" creationId="{43BB483F-B594-4F67-B5AC-F21CD943C581}"/>
          </ac:spMkLst>
        </pc:spChg>
        <pc:spChg chg="mod">
          <ac:chgData name="D Beesting" userId="c94a77d3-806d-459e-bb8a-bc188043912f" providerId="ADAL" clId="{A01DB7B4-8B38-46C0-884C-7CD87EDD245F}" dt="2023-06-19T12:46:20.244" v="102" actId="1076"/>
          <ac:spMkLst>
            <pc:docMk/>
            <pc:sldMk cId="3054719374" sldId="280"/>
            <ac:spMk id="111" creationId="{70EAACBE-E775-4EA0-8641-8AA06CBC6177}"/>
          </ac:spMkLst>
        </pc:spChg>
        <pc:spChg chg="mod">
          <ac:chgData name="D Beesting" userId="c94a77d3-806d-459e-bb8a-bc188043912f" providerId="ADAL" clId="{A01DB7B4-8B38-46C0-884C-7CD87EDD245F}" dt="2023-06-19T10:52:46.385" v="6" actId="1076"/>
          <ac:spMkLst>
            <pc:docMk/>
            <pc:sldMk cId="3054719374" sldId="280"/>
            <ac:spMk id="113" creationId="{08BF394E-F6CE-4EB6-9715-6FF7AF760C00}"/>
          </ac:spMkLst>
        </pc:spChg>
        <pc:spChg chg="mod">
          <ac:chgData name="D Beesting" userId="c94a77d3-806d-459e-bb8a-bc188043912f" providerId="ADAL" clId="{A01DB7B4-8B38-46C0-884C-7CD87EDD245F}" dt="2023-06-19T12:46:03.417" v="99" actId="554"/>
          <ac:spMkLst>
            <pc:docMk/>
            <pc:sldMk cId="3054719374" sldId="280"/>
            <ac:spMk id="114" creationId="{E330BF60-8381-4490-A8F8-72ACFB89B0CA}"/>
          </ac:spMkLst>
        </pc:spChg>
        <pc:spChg chg="mod">
          <ac:chgData name="D Beesting" userId="c94a77d3-806d-459e-bb8a-bc188043912f" providerId="ADAL" clId="{A01DB7B4-8B38-46C0-884C-7CD87EDD245F}" dt="2023-06-19T12:46:14.087" v="101" actId="554"/>
          <ac:spMkLst>
            <pc:docMk/>
            <pc:sldMk cId="3054719374" sldId="280"/>
            <ac:spMk id="115" creationId="{0CA40619-C958-48B2-BB8C-CC1A15891E74}"/>
          </ac:spMkLst>
        </pc:spChg>
        <pc:spChg chg="mod">
          <ac:chgData name="D Beesting" userId="c94a77d3-806d-459e-bb8a-bc188043912f" providerId="ADAL" clId="{A01DB7B4-8B38-46C0-884C-7CD87EDD245F}" dt="2023-06-19T12:47:42.728" v="147" actId="20577"/>
          <ac:spMkLst>
            <pc:docMk/>
            <pc:sldMk cId="3054719374" sldId="280"/>
            <ac:spMk id="116" creationId="{70EAACBE-E775-4EA0-8641-8AA06CBC6177}"/>
          </ac:spMkLst>
        </pc:spChg>
        <pc:spChg chg="mod">
          <ac:chgData name="D Beesting" userId="c94a77d3-806d-459e-bb8a-bc188043912f" providerId="ADAL" clId="{A01DB7B4-8B38-46C0-884C-7CD87EDD245F}" dt="2023-06-19T12:47:50.676" v="148" actId="554"/>
          <ac:spMkLst>
            <pc:docMk/>
            <pc:sldMk cId="3054719374" sldId="280"/>
            <ac:spMk id="118" creationId="{AF500A34-F8A5-4310-9C05-8F942FB7CE0B}"/>
          </ac:spMkLst>
        </pc:spChg>
        <pc:spChg chg="mod">
          <ac:chgData name="D Beesting" userId="c94a77d3-806d-459e-bb8a-bc188043912f" providerId="ADAL" clId="{A01DB7B4-8B38-46C0-884C-7CD87EDD245F}" dt="2023-06-19T12:46:14.087" v="101" actId="554"/>
          <ac:spMkLst>
            <pc:docMk/>
            <pc:sldMk cId="3054719374" sldId="280"/>
            <ac:spMk id="120" creationId="{FF4655E1-5638-4C2D-8552-4BF3C486BF26}"/>
          </ac:spMkLst>
        </pc:spChg>
        <pc:spChg chg="mod">
          <ac:chgData name="D Beesting" userId="c94a77d3-806d-459e-bb8a-bc188043912f" providerId="ADAL" clId="{A01DB7B4-8B38-46C0-884C-7CD87EDD245F}" dt="2023-06-19T12:47:50.676" v="148" actId="554"/>
          <ac:spMkLst>
            <pc:docMk/>
            <pc:sldMk cId="3054719374" sldId="280"/>
            <ac:spMk id="122" creationId="{A0D2AE0E-D9B5-4AB4-9360-CFCC45D56A68}"/>
          </ac:spMkLst>
        </pc:spChg>
        <pc:spChg chg="mod">
          <ac:chgData name="D Beesting" userId="c94a77d3-806d-459e-bb8a-bc188043912f" providerId="ADAL" clId="{A01DB7B4-8B38-46C0-884C-7CD87EDD245F}" dt="2023-06-19T12:47:54.918" v="149" actId="1076"/>
          <ac:spMkLst>
            <pc:docMk/>
            <pc:sldMk cId="3054719374" sldId="280"/>
            <ac:spMk id="123" creationId="{0E5A25B0-DD4C-4A9D-94BD-211EB19B09FF}"/>
          </ac:spMkLst>
        </pc:spChg>
        <pc:spChg chg="mod">
          <ac:chgData name="D Beesting" userId="c94a77d3-806d-459e-bb8a-bc188043912f" providerId="ADAL" clId="{A01DB7B4-8B38-46C0-884C-7CD87EDD245F}" dt="2023-06-19T12:45:50.666" v="96" actId="1076"/>
          <ac:spMkLst>
            <pc:docMk/>
            <pc:sldMk cId="3054719374" sldId="280"/>
            <ac:spMk id="125" creationId="{7CD15653-7B3A-44EB-A463-D74CDBD89DCB}"/>
          </ac:spMkLst>
        </pc:spChg>
        <pc:spChg chg="mod">
          <ac:chgData name="D Beesting" userId="c94a77d3-806d-459e-bb8a-bc188043912f" providerId="ADAL" clId="{A01DB7B4-8B38-46C0-884C-7CD87EDD245F}" dt="2023-06-19T12:47:34.482" v="141" actId="20577"/>
          <ac:spMkLst>
            <pc:docMk/>
            <pc:sldMk cId="3054719374" sldId="280"/>
            <ac:spMk id="126" creationId="{E330BF60-8381-4490-A8F8-72ACFB89B0CA}"/>
          </ac:spMkLst>
        </pc:spChg>
        <pc:spChg chg="mod">
          <ac:chgData name="D Beesting" userId="c94a77d3-806d-459e-bb8a-bc188043912f" providerId="ADAL" clId="{A01DB7B4-8B38-46C0-884C-7CD87EDD245F}" dt="2023-06-19T12:46:14.087" v="101" actId="554"/>
          <ac:spMkLst>
            <pc:docMk/>
            <pc:sldMk cId="3054719374" sldId="280"/>
            <ac:spMk id="127" creationId="{0CA40619-C958-48B2-BB8C-CC1A15891E74}"/>
          </ac:spMkLst>
        </pc:spChg>
        <pc:spChg chg="mod">
          <ac:chgData name="D Beesting" userId="c94a77d3-806d-459e-bb8a-bc188043912f" providerId="ADAL" clId="{A01DB7B4-8B38-46C0-884C-7CD87EDD245F}" dt="2023-06-19T12:45:30.370" v="92" actId="1076"/>
          <ac:spMkLst>
            <pc:docMk/>
            <pc:sldMk cId="3054719374" sldId="280"/>
            <ac:spMk id="150" creationId="{70EAACBE-E775-4EA0-8641-8AA06CBC6177}"/>
          </ac:spMkLst>
        </pc:spChg>
        <pc:spChg chg="mod">
          <ac:chgData name="D Beesting" userId="c94a77d3-806d-459e-bb8a-bc188043912f" providerId="ADAL" clId="{A01DB7B4-8B38-46C0-884C-7CD87EDD245F}" dt="2023-06-19T12:46:06.635" v="100" actId="1076"/>
          <ac:spMkLst>
            <pc:docMk/>
            <pc:sldMk cId="3054719374" sldId="280"/>
            <ac:spMk id="151" creationId="{08BF394E-F6CE-4EB6-9715-6FF7AF760C00}"/>
          </ac:spMkLst>
        </pc:spChg>
        <pc:spChg chg="mod">
          <ac:chgData name="D Beesting" userId="c94a77d3-806d-459e-bb8a-bc188043912f" providerId="ADAL" clId="{A01DB7B4-8B38-46C0-884C-7CD87EDD245F}" dt="2023-06-19T12:47:50.676" v="148" actId="554"/>
          <ac:spMkLst>
            <pc:docMk/>
            <pc:sldMk cId="3054719374" sldId="280"/>
            <ac:spMk id="152" creationId="{AF500A34-F8A5-4310-9C05-8F942FB7CE0B}"/>
          </ac:spMkLst>
        </pc:spChg>
      </pc:sldChg>
      <pc:sldChg chg="modSp mod">
        <pc:chgData name="D Beesting" userId="c94a77d3-806d-459e-bb8a-bc188043912f" providerId="ADAL" clId="{A01DB7B4-8B38-46C0-884C-7CD87EDD245F}" dt="2023-06-19T12:49:05.776" v="175" actId="20577"/>
        <pc:sldMkLst>
          <pc:docMk/>
          <pc:sldMk cId="3281856845" sldId="282"/>
        </pc:sldMkLst>
        <pc:spChg chg="mod">
          <ac:chgData name="D Beesting" userId="c94a77d3-806d-459e-bb8a-bc188043912f" providerId="ADAL" clId="{A01DB7B4-8B38-46C0-884C-7CD87EDD245F}" dt="2023-06-19T12:49:05.776" v="175" actId="20577"/>
          <ac:spMkLst>
            <pc:docMk/>
            <pc:sldMk cId="3281856845" sldId="282"/>
            <ac:spMk id="46" creationId="{49BF0AB9-2DFB-498F-8451-F0BA855F6F3C}"/>
          </ac:spMkLst>
        </pc:spChg>
        <pc:spChg chg="mod">
          <ac:chgData name="D Beesting" userId="c94a77d3-806d-459e-bb8a-bc188043912f" providerId="ADAL" clId="{A01DB7B4-8B38-46C0-884C-7CD87EDD245F}" dt="2023-06-19T12:48:33.751" v="154" actId="1076"/>
          <ac:spMkLst>
            <pc:docMk/>
            <pc:sldMk cId="3281856845" sldId="282"/>
            <ac:spMk id="53" creationId="{C137E8F4-ECCF-45CA-B544-E50251292F5E}"/>
          </ac:spMkLst>
        </pc:spChg>
        <pc:spChg chg="mod">
          <ac:chgData name="D Beesting" userId="c94a77d3-806d-459e-bb8a-bc188043912f" providerId="ADAL" clId="{A01DB7B4-8B38-46C0-884C-7CD87EDD245F}" dt="2023-06-19T12:48:57.988" v="157" actId="113"/>
          <ac:spMkLst>
            <pc:docMk/>
            <pc:sldMk cId="3281856845" sldId="282"/>
            <ac:spMk id="56" creationId="{08727A86-5F5D-426C-8899-78D76C609096}"/>
          </ac:spMkLst>
        </pc:spChg>
        <pc:spChg chg="mod">
          <ac:chgData name="D Beesting" userId="c94a77d3-806d-459e-bb8a-bc188043912f" providerId="ADAL" clId="{A01DB7B4-8B38-46C0-884C-7CD87EDD245F}" dt="2023-06-19T12:48:36.095" v="155" actId="1076"/>
          <ac:spMkLst>
            <pc:docMk/>
            <pc:sldMk cId="3281856845" sldId="282"/>
            <ac:spMk id="65" creationId="{DC286B4A-620D-4866-B179-AAF3986C6C8F}"/>
          </ac:spMkLst>
        </pc:spChg>
      </pc:sldChg>
    </pc:docChg>
  </pc:docChgLst>
  <pc:docChgLst>
    <pc:chgData name="D Beesting" userId="c94a77d3-806d-459e-bb8a-bc188043912f" providerId="ADAL" clId="{0D82508C-B53B-4932-B27D-18E4D14436D6}"/>
    <pc:docChg chg="delSld modSld">
      <pc:chgData name="D Beesting" userId="c94a77d3-806d-459e-bb8a-bc188043912f" providerId="ADAL" clId="{0D82508C-B53B-4932-B27D-18E4D14436D6}" dt="2023-05-22T11:22:40.387" v="81" actId="1076"/>
      <pc:docMkLst>
        <pc:docMk/>
      </pc:docMkLst>
      <pc:sldChg chg="del">
        <pc:chgData name="D Beesting" userId="c94a77d3-806d-459e-bb8a-bc188043912f" providerId="ADAL" clId="{0D82508C-B53B-4932-B27D-18E4D14436D6}" dt="2023-05-22T11:20:25.619" v="2" actId="47"/>
        <pc:sldMkLst>
          <pc:docMk/>
          <pc:sldMk cId="490521918" sldId="260"/>
        </pc:sldMkLst>
      </pc:sldChg>
      <pc:sldChg chg="del">
        <pc:chgData name="D Beesting" userId="c94a77d3-806d-459e-bb8a-bc188043912f" providerId="ADAL" clId="{0D82508C-B53B-4932-B27D-18E4D14436D6}" dt="2023-05-22T11:20:26.360" v="3" actId="47"/>
        <pc:sldMkLst>
          <pc:docMk/>
          <pc:sldMk cId="2776164395" sldId="261"/>
        </pc:sldMkLst>
      </pc:sldChg>
      <pc:sldChg chg="del">
        <pc:chgData name="D Beesting" userId="c94a77d3-806d-459e-bb8a-bc188043912f" providerId="ADAL" clId="{0D82508C-B53B-4932-B27D-18E4D14436D6}" dt="2023-05-22T11:20:27.213" v="4" actId="47"/>
        <pc:sldMkLst>
          <pc:docMk/>
          <pc:sldMk cId="2187625889" sldId="262"/>
        </pc:sldMkLst>
      </pc:sldChg>
      <pc:sldChg chg="del">
        <pc:chgData name="D Beesting" userId="c94a77d3-806d-459e-bb8a-bc188043912f" providerId="ADAL" clId="{0D82508C-B53B-4932-B27D-18E4D14436D6}" dt="2023-05-22T11:20:30.652" v="5" actId="47"/>
        <pc:sldMkLst>
          <pc:docMk/>
          <pc:sldMk cId="2108891161" sldId="264"/>
        </pc:sldMkLst>
      </pc:sldChg>
      <pc:sldChg chg="del">
        <pc:chgData name="D Beesting" userId="c94a77d3-806d-459e-bb8a-bc188043912f" providerId="ADAL" clId="{0D82508C-B53B-4932-B27D-18E4D14436D6}" dt="2023-05-22T11:20:31.463" v="6" actId="47"/>
        <pc:sldMkLst>
          <pc:docMk/>
          <pc:sldMk cId="142247232" sldId="265"/>
        </pc:sldMkLst>
      </pc:sldChg>
      <pc:sldChg chg="del">
        <pc:chgData name="D Beesting" userId="c94a77d3-806d-459e-bb8a-bc188043912f" providerId="ADAL" clId="{0D82508C-B53B-4932-B27D-18E4D14436D6}" dt="2023-05-22T11:20:32.850" v="7" actId="47"/>
        <pc:sldMkLst>
          <pc:docMk/>
          <pc:sldMk cId="401710392" sldId="266"/>
        </pc:sldMkLst>
      </pc:sldChg>
      <pc:sldChg chg="modSp mod">
        <pc:chgData name="D Beesting" userId="c94a77d3-806d-459e-bb8a-bc188043912f" providerId="ADAL" clId="{0D82508C-B53B-4932-B27D-18E4D14436D6}" dt="2023-05-22T11:22:40.387" v="81" actId="1076"/>
        <pc:sldMkLst>
          <pc:docMk/>
          <pc:sldMk cId="1792338861" sldId="268"/>
        </pc:sldMkLst>
        <pc:spChg chg="mod">
          <ac:chgData name="D Beesting" userId="c94a77d3-806d-459e-bb8a-bc188043912f" providerId="ADAL" clId="{0D82508C-B53B-4932-B27D-18E4D14436D6}" dt="2023-05-22T11:22:40.387" v="81" actId="1076"/>
          <ac:spMkLst>
            <pc:docMk/>
            <pc:sldMk cId="1792338861" sldId="268"/>
            <ac:spMk id="43" creationId="{F315E199-DA2D-4876-A53D-C465FF99ED3B}"/>
          </ac:spMkLst>
        </pc:spChg>
        <pc:spChg chg="mod">
          <ac:chgData name="D Beesting" userId="c94a77d3-806d-459e-bb8a-bc188043912f" providerId="ADAL" clId="{0D82508C-B53B-4932-B27D-18E4D14436D6}" dt="2023-05-22T11:21:43.770" v="16" actId="20577"/>
          <ac:spMkLst>
            <pc:docMk/>
            <pc:sldMk cId="1792338861" sldId="268"/>
            <ac:spMk id="52" creationId="{A16B94B4-86F3-4097-9DFA-BD41BDE7F3C1}"/>
          </ac:spMkLst>
        </pc:spChg>
        <pc:spChg chg="mod">
          <ac:chgData name="D Beesting" userId="c94a77d3-806d-459e-bb8a-bc188043912f" providerId="ADAL" clId="{0D82508C-B53B-4932-B27D-18E4D14436D6}" dt="2023-05-22T11:22:27.515" v="80" actId="1076"/>
          <ac:spMkLst>
            <pc:docMk/>
            <pc:sldMk cId="1792338861" sldId="268"/>
            <ac:spMk id="83" creationId="{C7D35331-61A9-46AE-816B-BF82EED77A9C}"/>
          </ac:spMkLst>
        </pc:spChg>
      </pc:sldChg>
      <pc:sldChg chg="del">
        <pc:chgData name="D Beesting" userId="c94a77d3-806d-459e-bb8a-bc188043912f" providerId="ADAL" clId="{0D82508C-B53B-4932-B27D-18E4D14436D6}" dt="2023-05-22T11:20:19.437" v="0" actId="47"/>
        <pc:sldMkLst>
          <pc:docMk/>
          <pc:sldMk cId="2660675997" sldId="269"/>
        </pc:sldMkLst>
      </pc:sldChg>
      <pc:sldChg chg="del">
        <pc:chgData name="D Beesting" userId="c94a77d3-806d-459e-bb8a-bc188043912f" providerId="ADAL" clId="{0D82508C-B53B-4932-B27D-18E4D14436D6}" dt="2023-05-22T11:20:20.317" v="1" actId="47"/>
        <pc:sldMkLst>
          <pc:docMk/>
          <pc:sldMk cId="4165182560" sldId="270"/>
        </pc:sldMkLst>
      </pc:sldChg>
    </pc:docChg>
  </pc:docChgLst>
  <pc:docChgLst>
    <pc:chgData name="D Beesting" userId="c94a77d3-806d-459e-bb8a-bc188043912f" providerId="ADAL" clId="{CC4B81C5-D6AD-431C-B4DE-7CC014D2CD37}"/>
    <pc:docChg chg="custSel modSld">
      <pc:chgData name="D Beesting" userId="c94a77d3-806d-459e-bb8a-bc188043912f" providerId="ADAL" clId="{CC4B81C5-D6AD-431C-B4DE-7CC014D2CD37}" dt="2023-06-28T13:16:03.039" v="78" actId="20577"/>
      <pc:docMkLst>
        <pc:docMk/>
      </pc:docMkLst>
      <pc:sldChg chg="addSp delSp modSp mod">
        <pc:chgData name="D Beesting" userId="c94a77d3-806d-459e-bb8a-bc188043912f" providerId="ADAL" clId="{CC4B81C5-D6AD-431C-B4DE-7CC014D2CD37}" dt="2023-06-28T13:15:40.718" v="56"/>
        <pc:sldMkLst>
          <pc:docMk/>
          <pc:sldMk cId="4189968890" sldId="271"/>
        </pc:sldMkLst>
        <pc:spChg chg="add del mod">
          <ac:chgData name="D Beesting" userId="c94a77d3-806d-459e-bb8a-bc188043912f" providerId="ADAL" clId="{CC4B81C5-D6AD-431C-B4DE-7CC014D2CD37}" dt="2023-06-28T13:15:38.721" v="55" actId="478"/>
          <ac:spMkLst>
            <pc:docMk/>
            <pc:sldMk cId="4189968890" sldId="271"/>
            <ac:spMk id="59" creationId="{26BF930E-CFFF-439A-BAB6-AFAEF66CE864}"/>
          </ac:spMkLst>
        </pc:spChg>
        <pc:spChg chg="mod">
          <ac:chgData name="D Beesting" userId="c94a77d3-806d-459e-bb8a-bc188043912f" providerId="ADAL" clId="{CC4B81C5-D6AD-431C-B4DE-7CC014D2CD37}" dt="2023-06-28T13:15:40.718" v="56"/>
          <ac:spMkLst>
            <pc:docMk/>
            <pc:sldMk cId="4189968890" sldId="271"/>
            <ac:spMk id="114" creationId="{45DA8C0B-FF90-44E5-877B-E7648FE89647}"/>
          </ac:spMkLst>
        </pc:spChg>
      </pc:sldChg>
      <pc:sldChg chg="modSp mod">
        <pc:chgData name="D Beesting" userId="c94a77d3-806d-459e-bb8a-bc188043912f" providerId="ADAL" clId="{CC4B81C5-D6AD-431C-B4DE-7CC014D2CD37}" dt="2023-06-28T13:15:24.975" v="52" actId="20577"/>
        <pc:sldMkLst>
          <pc:docMk/>
          <pc:sldMk cId="2974194289" sldId="273"/>
        </pc:sldMkLst>
        <pc:spChg chg="mod">
          <ac:chgData name="D Beesting" userId="c94a77d3-806d-459e-bb8a-bc188043912f" providerId="ADAL" clId="{CC4B81C5-D6AD-431C-B4DE-7CC014D2CD37}" dt="2023-06-28T13:15:24.975" v="52" actId="20577"/>
          <ac:spMkLst>
            <pc:docMk/>
            <pc:sldMk cId="2974194289" sldId="273"/>
            <ac:spMk id="77" creationId="{4BAD6E79-6986-44A6-9EDF-433110563B54}"/>
          </ac:spMkLst>
        </pc:spChg>
      </pc:sldChg>
      <pc:sldChg chg="modSp mod">
        <pc:chgData name="D Beesting" userId="c94a77d3-806d-459e-bb8a-bc188043912f" providerId="ADAL" clId="{CC4B81C5-D6AD-431C-B4DE-7CC014D2CD37}" dt="2023-06-28T13:16:03.039" v="78" actId="20577"/>
        <pc:sldMkLst>
          <pc:docMk/>
          <pc:sldMk cId="451963479" sldId="274"/>
        </pc:sldMkLst>
        <pc:spChg chg="mod">
          <ac:chgData name="D Beesting" userId="c94a77d3-806d-459e-bb8a-bc188043912f" providerId="ADAL" clId="{CC4B81C5-D6AD-431C-B4DE-7CC014D2CD37}" dt="2023-06-28T13:16:03.039" v="78" actId="20577"/>
          <ac:spMkLst>
            <pc:docMk/>
            <pc:sldMk cId="451963479" sldId="274"/>
            <ac:spMk id="77" creationId="{4BAD6E79-6986-44A6-9EDF-433110563B54}"/>
          </ac:spMkLst>
        </pc:spChg>
      </pc:sldChg>
      <pc:sldChg chg="modSp mod">
        <pc:chgData name="D Beesting" userId="c94a77d3-806d-459e-bb8a-bc188043912f" providerId="ADAL" clId="{CC4B81C5-D6AD-431C-B4DE-7CC014D2CD37}" dt="2023-06-28T13:14:57.581" v="25" actId="20577"/>
        <pc:sldMkLst>
          <pc:docMk/>
          <pc:sldMk cId="3054719374" sldId="280"/>
        </pc:sldMkLst>
        <pc:spChg chg="mod">
          <ac:chgData name="D Beesting" userId="c94a77d3-806d-459e-bb8a-bc188043912f" providerId="ADAL" clId="{CC4B81C5-D6AD-431C-B4DE-7CC014D2CD37}" dt="2023-06-28T13:14:57.581" v="25" actId="20577"/>
          <ac:spMkLst>
            <pc:docMk/>
            <pc:sldMk cId="3054719374" sldId="280"/>
            <ac:spMk id="91" creationId="{4BAD6E79-6986-44A6-9EDF-433110563B54}"/>
          </ac:spMkLst>
        </pc:spChg>
      </pc:sldChg>
    </pc:docChg>
  </pc:docChgLst>
  <pc:docChgLst>
    <pc:chgData name="D Beesting" userId="c94a77d3-806d-459e-bb8a-bc188043912f" providerId="ADAL" clId="{6E9B4D1E-741E-46BA-8463-606E7DAA5C18}"/>
    <pc:docChg chg="undo custSel modSld">
      <pc:chgData name="D Beesting" userId="c94a77d3-806d-459e-bb8a-bc188043912f" providerId="ADAL" clId="{6E9B4D1E-741E-46BA-8463-606E7DAA5C18}" dt="2023-06-09T13:24:53.779" v="364" actId="1076"/>
      <pc:docMkLst>
        <pc:docMk/>
      </pc:docMkLst>
      <pc:sldChg chg="modSp mod">
        <pc:chgData name="D Beesting" userId="c94a77d3-806d-459e-bb8a-bc188043912f" providerId="ADAL" clId="{6E9B4D1E-741E-46BA-8463-606E7DAA5C18}" dt="2023-06-09T13:24:53.779" v="364" actId="1076"/>
        <pc:sldMkLst>
          <pc:docMk/>
          <pc:sldMk cId="3054719374" sldId="280"/>
        </pc:sldMkLst>
        <pc:spChg chg="mod">
          <ac:chgData name="D Beesting" userId="c94a77d3-806d-459e-bb8a-bc188043912f" providerId="ADAL" clId="{6E9B4D1E-741E-46BA-8463-606E7DAA5C18}" dt="2023-06-09T13:18:46.039" v="89" actId="6549"/>
          <ac:spMkLst>
            <pc:docMk/>
            <pc:sldMk cId="3054719374" sldId="280"/>
            <ac:spMk id="70" creationId="{0CA40619-C958-48B2-BB8C-CC1A15891E74}"/>
          </ac:spMkLst>
        </pc:spChg>
        <pc:spChg chg="mod">
          <ac:chgData name="D Beesting" userId="c94a77d3-806d-459e-bb8a-bc188043912f" providerId="ADAL" clId="{6E9B4D1E-741E-46BA-8463-606E7DAA5C18}" dt="2023-06-09T13:22:38.024" v="286" actId="6549"/>
          <ac:spMkLst>
            <pc:docMk/>
            <pc:sldMk cId="3054719374" sldId="280"/>
            <ac:spMk id="74" creationId="{E330BF60-8381-4490-A8F8-72ACFB89B0CA}"/>
          </ac:spMkLst>
        </pc:spChg>
        <pc:spChg chg="mod">
          <ac:chgData name="D Beesting" userId="c94a77d3-806d-459e-bb8a-bc188043912f" providerId="ADAL" clId="{6E9B4D1E-741E-46BA-8463-606E7DAA5C18}" dt="2023-06-09T13:18:48.585" v="90" actId="6549"/>
          <ac:spMkLst>
            <pc:docMk/>
            <pc:sldMk cId="3054719374" sldId="280"/>
            <ac:spMk id="75" creationId="{43BB483F-B594-4F67-B5AC-F21CD943C581}"/>
          </ac:spMkLst>
        </pc:spChg>
        <pc:spChg chg="mod">
          <ac:chgData name="D Beesting" userId="c94a77d3-806d-459e-bb8a-bc188043912f" providerId="ADAL" clId="{6E9B4D1E-741E-46BA-8463-606E7DAA5C18}" dt="2023-06-09T13:23:52.235" v="349" actId="1076"/>
          <ac:spMkLst>
            <pc:docMk/>
            <pc:sldMk cId="3054719374" sldId="280"/>
            <ac:spMk id="76" creationId="{4BAD6E79-6986-44A6-9EDF-433110563B54}"/>
          </ac:spMkLst>
        </pc:spChg>
        <pc:spChg chg="mod">
          <ac:chgData name="D Beesting" userId="c94a77d3-806d-459e-bb8a-bc188043912f" providerId="ADAL" clId="{6E9B4D1E-741E-46BA-8463-606E7DAA5C18}" dt="2023-06-09T13:23:46.932" v="348" actId="1076"/>
          <ac:spMkLst>
            <pc:docMk/>
            <pc:sldMk cId="3054719374" sldId="280"/>
            <ac:spMk id="77" creationId="{70EAACBE-E775-4EA0-8641-8AA06CBC6177}"/>
          </ac:spMkLst>
        </pc:spChg>
        <pc:spChg chg="mod ord">
          <ac:chgData name="D Beesting" userId="c94a77d3-806d-459e-bb8a-bc188043912f" providerId="ADAL" clId="{6E9B4D1E-741E-46BA-8463-606E7DAA5C18}" dt="2023-06-09T13:23:26.257" v="345" actId="554"/>
          <ac:spMkLst>
            <pc:docMk/>
            <pc:sldMk cId="3054719374" sldId="280"/>
            <ac:spMk id="78" creationId="{08BF394E-F6CE-4EB6-9715-6FF7AF760C00}"/>
          </ac:spMkLst>
        </pc:spChg>
        <pc:spChg chg="mod">
          <ac:chgData name="D Beesting" userId="c94a77d3-806d-459e-bb8a-bc188043912f" providerId="ADAL" clId="{6E9B4D1E-741E-46BA-8463-606E7DAA5C18}" dt="2023-06-09T13:22:08.872" v="273" actId="6549"/>
          <ac:spMkLst>
            <pc:docMk/>
            <pc:sldMk cId="3054719374" sldId="280"/>
            <ac:spMk id="79" creationId="{D15F2055-0B68-45E5-A948-AC4906534619}"/>
          </ac:spMkLst>
        </pc:spChg>
        <pc:spChg chg="mod">
          <ac:chgData name="D Beesting" userId="c94a77d3-806d-459e-bb8a-bc188043912f" providerId="ADAL" clId="{6E9B4D1E-741E-46BA-8463-606E7DAA5C18}" dt="2023-06-09T13:19:17.615" v="103" actId="6549"/>
          <ac:spMkLst>
            <pc:docMk/>
            <pc:sldMk cId="3054719374" sldId="280"/>
            <ac:spMk id="81" creationId="{C68ACD3C-B0BE-4490-9949-A0F189682BD0}"/>
          </ac:spMkLst>
        </pc:spChg>
        <pc:spChg chg="mod">
          <ac:chgData name="D Beesting" userId="c94a77d3-806d-459e-bb8a-bc188043912f" providerId="ADAL" clId="{6E9B4D1E-741E-46BA-8463-606E7DAA5C18}" dt="2023-06-09T13:23:52.235" v="349" actId="1076"/>
          <ac:spMkLst>
            <pc:docMk/>
            <pc:sldMk cId="3054719374" sldId="280"/>
            <ac:spMk id="82" creationId="{45DA8C0B-FF90-44E5-877B-E7648FE89647}"/>
          </ac:spMkLst>
        </pc:spChg>
        <pc:spChg chg="mod">
          <ac:chgData name="D Beesting" userId="c94a77d3-806d-459e-bb8a-bc188043912f" providerId="ADAL" clId="{6E9B4D1E-741E-46BA-8463-606E7DAA5C18}" dt="2023-06-09T13:23:46.932" v="348" actId="1076"/>
          <ac:spMkLst>
            <pc:docMk/>
            <pc:sldMk cId="3054719374" sldId="280"/>
            <ac:spMk id="83" creationId="{7636EC98-D097-48D9-B93A-CCEB84DDE91C}"/>
          </ac:spMkLst>
        </pc:spChg>
        <pc:spChg chg="mod ord">
          <ac:chgData name="D Beesting" userId="c94a77d3-806d-459e-bb8a-bc188043912f" providerId="ADAL" clId="{6E9B4D1E-741E-46BA-8463-606E7DAA5C18}" dt="2023-06-09T13:23:26.257" v="345" actId="554"/>
          <ac:spMkLst>
            <pc:docMk/>
            <pc:sldMk cId="3054719374" sldId="280"/>
            <ac:spMk id="84" creationId="{E793C7B2-397E-41BB-A102-F8A118196CE1}"/>
          </ac:spMkLst>
        </pc:spChg>
        <pc:spChg chg="mod">
          <ac:chgData name="D Beesting" userId="c94a77d3-806d-459e-bb8a-bc188043912f" providerId="ADAL" clId="{6E9B4D1E-741E-46BA-8463-606E7DAA5C18}" dt="2023-06-09T13:19:50.504" v="150" actId="6549"/>
          <ac:spMkLst>
            <pc:docMk/>
            <pc:sldMk cId="3054719374" sldId="280"/>
            <ac:spMk id="89" creationId="{E330BF60-8381-4490-A8F8-72ACFB89B0CA}"/>
          </ac:spMkLst>
        </pc:spChg>
        <pc:spChg chg="mod">
          <ac:chgData name="D Beesting" userId="c94a77d3-806d-459e-bb8a-bc188043912f" providerId="ADAL" clId="{6E9B4D1E-741E-46BA-8463-606E7DAA5C18}" dt="2023-06-09T13:20:05.492" v="169" actId="1076"/>
          <ac:spMkLst>
            <pc:docMk/>
            <pc:sldMk cId="3054719374" sldId="280"/>
            <ac:spMk id="90" creationId="{43BB483F-B594-4F67-B5AC-F21CD943C581}"/>
          </ac:spMkLst>
        </pc:spChg>
        <pc:spChg chg="mod">
          <ac:chgData name="D Beesting" userId="c94a77d3-806d-459e-bb8a-bc188043912f" providerId="ADAL" clId="{6E9B4D1E-741E-46BA-8463-606E7DAA5C18}" dt="2023-06-09T13:24:53.779" v="364" actId="1076"/>
          <ac:spMkLst>
            <pc:docMk/>
            <pc:sldMk cId="3054719374" sldId="280"/>
            <ac:spMk id="91" creationId="{4BAD6E79-6986-44A6-9EDF-433110563B54}"/>
          </ac:spMkLst>
        </pc:spChg>
        <pc:spChg chg="mod">
          <ac:chgData name="D Beesting" userId="c94a77d3-806d-459e-bb8a-bc188043912f" providerId="ADAL" clId="{6E9B4D1E-741E-46BA-8463-606E7DAA5C18}" dt="2023-06-09T13:24:03.507" v="352" actId="1076"/>
          <ac:spMkLst>
            <pc:docMk/>
            <pc:sldMk cId="3054719374" sldId="280"/>
            <ac:spMk id="104" creationId="{70EAACBE-E775-4EA0-8641-8AA06CBC6177}"/>
          </ac:spMkLst>
        </pc:spChg>
        <pc:spChg chg="mod">
          <ac:chgData name="D Beesting" userId="c94a77d3-806d-459e-bb8a-bc188043912f" providerId="ADAL" clId="{6E9B4D1E-741E-46BA-8463-606E7DAA5C18}" dt="2023-06-09T13:23:38.259" v="347" actId="1076"/>
          <ac:spMkLst>
            <pc:docMk/>
            <pc:sldMk cId="3054719374" sldId="280"/>
            <ac:spMk id="106" creationId="{08BF394E-F6CE-4EB6-9715-6FF7AF760C00}"/>
          </ac:spMkLst>
        </pc:spChg>
        <pc:spChg chg="mod">
          <ac:chgData name="D Beesting" userId="c94a77d3-806d-459e-bb8a-bc188043912f" providerId="ADAL" clId="{6E9B4D1E-741E-46BA-8463-606E7DAA5C18}" dt="2023-06-09T13:20:23.763" v="188" actId="20577"/>
          <ac:spMkLst>
            <pc:docMk/>
            <pc:sldMk cId="3054719374" sldId="280"/>
            <ac:spMk id="109" creationId="{43BB483F-B594-4F67-B5AC-F21CD943C581}"/>
          </ac:spMkLst>
        </pc:spChg>
        <pc:spChg chg="mod">
          <ac:chgData name="D Beesting" userId="c94a77d3-806d-459e-bb8a-bc188043912f" providerId="ADAL" clId="{6E9B4D1E-741E-46BA-8463-606E7DAA5C18}" dt="2023-06-09T13:23:55.011" v="350" actId="1076"/>
          <ac:spMkLst>
            <pc:docMk/>
            <pc:sldMk cId="3054719374" sldId="280"/>
            <ac:spMk id="110" creationId="{4BAD6E79-6986-44A6-9EDF-433110563B54}"/>
          </ac:spMkLst>
        </pc:spChg>
        <pc:spChg chg="mod">
          <ac:chgData name="D Beesting" userId="c94a77d3-806d-459e-bb8a-bc188043912f" providerId="ADAL" clId="{6E9B4D1E-741E-46BA-8463-606E7DAA5C18}" dt="2023-06-09T13:24:01.380" v="351" actId="1076"/>
          <ac:spMkLst>
            <pc:docMk/>
            <pc:sldMk cId="3054719374" sldId="280"/>
            <ac:spMk id="111" creationId="{70EAACBE-E775-4EA0-8641-8AA06CBC6177}"/>
          </ac:spMkLst>
        </pc:spChg>
        <pc:spChg chg="mod">
          <ac:chgData name="D Beesting" userId="c94a77d3-806d-459e-bb8a-bc188043912f" providerId="ADAL" clId="{6E9B4D1E-741E-46BA-8463-606E7DAA5C18}" dt="2023-06-09T13:24:30.083" v="358" actId="1076"/>
          <ac:spMkLst>
            <pc:docMk/>
            <pc:sldMk cId="3054719374" sldId="280"/>
            <ac:spMk id="113" creationId="{08BF394E-F6CE-4EB6-9715-6FF7AF760C00}"/>
          </ac:spMkLst>
        </pc:spChg>
        <pc:spChg chg="mod">
          <ac:chgData name="D Beesting" userId="c94a77d3-806d-459e-bb8a-bc188043912f" providerId="ADAL" clId="{6E9B4D1E-741E-46BA-8463-606E7DAA5C18}" dt="2023-06-09T13:20:40.568" v="224" actId="20577"/>
          <ac:spMkLst>
            <pc:docMk/>
            <pc:sldMk cId="3054719374" sldId="280"/>
            <ac:spMk id="114" creationId="{E330BF60-8381-4490-A8F8-72ACFB89B0CA}"/>
          </ac:spMkLst>
        </pc:spChg>
        <pc:spChg chg="mod">
          <ac:chgData name="D Beesting" userId="c94a77d3-806d-459e-bb8a-bc188043912f" providerId="ADAL" clId="{6E9B4D1E-741E-46BA-8463-606E7DAA5C18}" dt="2023-06-09T13:24:32.644" v="359" actId="1076"/>
          <ac:spMkLst>
            <pc:docMk/>
            <pc:sldMk cId="3054719374" sldId="280"/>
            <ac:spMk id="116" creationId="{70EAACBE-E775-4EA0-8641-8AA06CBC6177}"/>
          </ac:spMkLst>
        </pc:spChg>
        <pc:spChg chg="mod">
          <ac:chgData name="D Beesting" userId="c94a77d3-806d-459e-bb8a-bc188043912f" providerId="ADAL" clId="{6E9B4D1E-741E-46BA-8463-606E7DAA5C18}" dt="2023-06-09T13:24:13.259" v="354" actId="1076"/>
          <ac:spMkLst>
            <pc:docMk/>
            <pc:sldMk cId="3054719374" sldId="280"/>
            <ac:spMk id="117" creationId="{08BF394E-F6CE-4EB6-9715-6FF7AF760C00}"/>
          </ac:spMkLst>
        </pc:spChg>
        <pc:spChg chg="mod">
          <ac:chgData name="D Beesting" userId="c94a77d3-806d-459e-bb8a-bc188043912f" providerId="ADAL" clId="{6E9B4D1E-741E-46BA-8463-606E7DAA5C18}" dt="2023-06-09T13:24:46.939" v="363" actId="1076"/>
          <ac:spMkLst>
            <pc:docMk/>
            <pc:sldMk cId="3054719374" sldId="280"/>
            <ac:spMk id="123" creationId="{0E5A25B0-DD4C-4A9D-94BD-211EB19B09FF}"/>
          </ac:spMkLst>
        </pc:spChg>
        <pc:spChg chg="mod">
          <ac:chgData name="D Beesting" userId="c94a77d3-806d-459e-bb8a-bc188043912f" providerId="ADAL" clId="{6E9B4D1E-741E-46BA-8463-606E7DAA5C18}" dt="2023-06-09T13:24:38.108" v="360" actId="1076"/>
          <ac:spMkLst>
            <pc:docMk/>
            <pc:sldMk cId="3054719374" sldId="280"/>
            <ac:spMk id="124" creationId="{67650737-E029-4DE2-8E23-6ED058F5E418}"/>
          </ac:spMkLst>
        </pc:spChg>
        <pc:spChg chg="mod">
          <ac:chgData name="D Beesting" userId="c94a77d3-806d-459e-bb8a-bc188043912f" providerId="ADAL" clId="{6E9B4D1E-741E-46BA-8463-606E7DAA5C18}" dt="2023-06-09T13:24:22.835" v="356" actId="1076"/>
          <ac:spMkLst>
            <pc:docMk/>
            <pc:sldMk cId="3054719374" sldId="280"/>
            <ac:spMk id="125" creationId="{7CD15653-7B3A-44EB-A463-D74CDBD89DCB}"/>
          </ac:spMkLst>
        </pc:spChg>
        <pc:spChg chg="mod">
          <ac:chgData name="D Beesting" userId="c94a77d3-806d-459e-bb8a-bc188043912f" providerId="ADAL" clId="{6E9B4D1E-741E-46BA-8463-606E7DAA5C18}" dt="2023-06-09T13:24:43.507" v="362" actId="1076"/>
          <ac:spMkLst>
            <pc:docMk/>
            <pc:sldMk cId="3054719374" sldId="280"/>
            <ac:spMk id="150" creationId="{70EAACBE-E775-4EA0-8641-8AA06CBC6177}"/>
          </ac:spMkLst>
        </pc:spChg>
        <pc:spChg chg="mod">
          <ac:chgData name="D Beesting" userId="c94a77d3-806d-459e-bb8a-bc188043912f" providerId="ADAL" clId="{6E9B4D1E-741E-46BA-8463-606E7DAA5C18}" dt="2023-06-09T13:24:41.075" v="361" actId="1076"/>
          <ac:spMkLst>
            <pc:docMk/>
            <pc:sldMk cId="3054719374" sldId="280"/>
            <ac:spMk id="151" creationId="{08BF394E-F6CE-4EB6-9715-6FF7AF760C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5AAF3-BD74-479A-8941-76BB07EC39E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06C96DD-64F8-41A6-BB09-916C9ADDD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2AD8808-067B-4892-AEB5-37279BDE1D36}"/>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1DA047FB-D855-4FF0-B115-474AF13D65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51BEEE-851D-48F5-B0B5-03DEF5261A64}"/>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555291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EA46-DD8B-4AC9-865C-153605D8394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72013F7-07BE-40DC-A279-6C3E4B5D831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46AD0EA-E716-4FF7-891F-26F2F23C86AA}"/>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B43371C2-0AEE-4ED0-A03B-63CB960B9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D0B7F1-D042-4944-9473-F7FCFD11BBCC}"/>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1539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0EDFFE-F5A7-46C9-A40E-F21EEECFB74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71A839E-1E20-4222-9AB8-A2558BCDA2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A68693C-9665-497C-9734-5029314E273D}"/>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3BFE8A1F-7BF5-4A6D-91F2-F984258A8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92AD68-94FC-4854-A000-0050C4C55B8F}"/>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62804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A930-0CCF-42CB-9B8F-77051BF797C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7C49D82-D68F-4DBC-96EC-4DB6F5FF8F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08EB396-7FFB-44A8-B77C-3A16DD9B19B4}"/>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2B238011-6F1E-4C69-B741-1218A334E6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B97C08-689B-4D9F-ABFA-0533A5B560E9}"/>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419589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A492-A878-45A3-8C4B-426ACFD4E3D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527356A-7B0B-4512-9EDC-6F296D6A23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E1B4776-A9C9-4E54-A4AC-8B47AEFA0A58}"/>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74D97E12-5BD8-45B3-A2BC-49C68E8B48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CF2849-61EA-4D01-8632-AD8284D3D986}"/>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8418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1570C-C9A3-4028-92EE-26BE26863FA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D238A88-6B4F-4E44-AA61-C0A06CBB7C8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403A3069-C0D7-4E0A-8A32-6CA73C278A3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8496627-3485-4169-9A7E-6B3653367BE1}"/>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6" name="Footer Placeholder 5">
            <a:extLst>
              <a:ext uri="{FF2B5EF4-FFF2-40B4-BE49-F238E27FC236}">
                <a16:creationId xmlns:a16="http://schemas.microsoft.com/office/drawing/2014/main" id="{43D3BF54-D8C2-4BD9-B4D0-6274A950B0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7B8B50-6024-49DB-922B-BDCD4278C571}"/>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258405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DC386-0DDD-4DDA-8604-5C597CE152B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787F538-DA57-46FC-BC41-CC3CF52675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287B5FC-7FD3-4136-AE3A-1F38EA94AFB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D43899E-03B4-48EB-8982-85CBD4AD9D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E865A70-2F9C-4043-81C2-6651E70E4A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27DD2BD-759C-43B0-9FAC-CDEC835EE5D4}"/>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8" name="Footer Placeholder 7">
            <a:extLst>
              <a:ext uri="{FF2B5EF4-FFF2-40B4-BE49-F238E27FC236}">
                <a16:creationId xmlns:a16="http://schemas.microsoft.com/office/drawing/2014/main" id="{2D7E3CC3-0A8E-4231-B4E2-4FE289AC80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68ACDC-A415-4837-A09F-47F426E8B93C}"/>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53373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02B1-87A9-4BCD-ACF8-A4DB2BA0E64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1267A23-96BE-408E-848C-70DB70E6E3F8}"/>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4" name="Footer Placeholder 3">
            <a:extLst>
              <a:ext uri="{FF2B5EF4-FFF2-40B4-BE49-F238E27FC236}">
                <a16:creationId xmlns:a16="http://schemas.microsoft.com/office/drawing/2014/main" id="{1B57011B-0A03-4CA3-B6B0-29A6D9C2C2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1D40EA-BC55-420C-9F5D-1DDD82F95563}"/>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239192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AA9FC7-D19E-4C2C-B104-CE900FED93EA}"/>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3" name="Footer Placeholder 2">
            <a:extLst>
              <a:ext uri="{FF2B5EF4-FFF2-40B4-BE49-F238E27FC236}">
                <a16:creationId xmlns:a16="http://schemas.microsoft.com/office/drawing/2014/main" id="{CE7FED44-1108-482B-BDA8-CF2D264EB5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DA9BCD2-608C-43AE-9E0A-C4B30B12A9F9}"/>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33853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1DD5-0BC4-4035-8985-9ABB663335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482B807-0F67-4556-9162-E7FEB0FB53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ADE8EE7-25E6-48C0-BE69-002B62FA0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7C79F5B-7DC9-4E1E-B7D1-6A6F50B3CD22}"/>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6" name="Footer Placeholder 5">
            <a:extLst>
              <a:ext uri="{FF2B5EF4-FFF2-40B4-BE49-F238E27FC236}">
                <a16:creationId xmlns:a16="http://schemas.microsoft.com/office/drawing/2014/main" id="{31BE3BC9-1844-4A79-8872-930E4385F5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38EBA9-35A8-49CE-BD9A-D80DD898F893}"/>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141878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CEF7-1904-4636-9B3F-D2493C8E8B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2A182F0-BC18-4975-B3CC-9A2E42BBE2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A92103-A07C-428B-91B8-F4FD62CE9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85FB60-A072-46D2-A6FE-455AC76F022E}"/>
              </a:ext>
            </a:extLst>
          </p:cNvPr>
          <p:cNvSpPr>
            <a:spLocks noGrp="1"/>
          </p:cNvSpPr>
          <p:nvPr>
            <p:ph type="dt" sz="half" idx="10"/>
          </p:nvPr>
        </p:nvSpPr>
        <p:spPr/>
        <p:txBody>
          <a:bodyPr/>
          <a:lstStyle/>
          <a:p>
            <a:fld id="{4510D7E0-AAEE-466F-916B-2DEAF6EDE360}" type="datetimeFigureOut">
              <a:rPr lang="en-GB" smtClean="0"/>
              <a:t>05/07/2023</a:t>
            </a:fld>
            <a:endParaRPr lang="en-GB"/>
          </a:p>
        </p:txBody>
      </p:sp>
      <p:sp>
        <p:nvSpPr>
          <p:cNvPr id="6" name="Footer Placeholder 5">
            <a:extLst>
              <a:ext uri="{FF2B5EF4-FFF2-40B4-BE49-F238E27FC236}">
                <a16:creationId xmlns:a16="http://schemas.microsoft.com/office/drawing/2014/main" id="{4B6B3187-8C9A-44E6-B1F2-7DC63D3EBB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63592C-3DAD-4912-8F4B-4D77327D93EF}"/>
              </a:ext>
            </a:extLst>
          </p:cNvPr>
          <p:cNvSpPr>
            <a:spLocks noGrp="1"/>
          </p:cNvSpPr>
          <p:nvPr>
            <p:ph type="sldNum" sz="quarter" idx="12"/>
          </p:nvPr>
        </p:nvSpPr>
        <p:spPr/>
        <p:txBody>
          <a:bodyPr/>
          <a:lstStyle/>
          <a:p>
            <a:fld id="{428B329A-37CE-4672-94FC-8B882C4D5286}" type="slidenum">
              <a:rPr lang="en-GB" smtClean="0"/>
              <a:t>‹#›</a:t>
            </a:fld>
            <a:endParaRPr lang="en-GB"/>
          </a:p>
        </p:txBody>
      </p:sp>
    </p:spTree>
    <p:extLst>
      <p:ext uri="{BB962C8B-B14F-4D97-AF65-F5344CB8AC3E}">
        <p14:creationId xmlns:p14="http://schemas.microsoft.com/office/powerpoint/2010/main" val="2097056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E2EF6-43B1-47E3-8A21-E4DAF55180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0EDAD4D-4255-4881-824A-D76AACD807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5F75DA8-DE9D-460F-88CF-8DCF2324C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0D7E0-AAEE-466F-916B-2DEAF6EDE360}" type="datetimeFigureOut">
              <a:rPr lang="en-GB" smtClean="0"/>
              <a:t>05/07/2023</a:t>
            </a:fld>
            <a:endParaRPr lang="en-GB"/>
          </a:p>
        </p:txBody>
      </p:sp>
      <p:sp>
        <p:nvSpPr>
          <p:cNvPr id="5" name="Footer Placeholder 4">
            <a:extLst>
              <a:ext uri="{FF2B5EF4-FFF2-40B4-BE49-F238E27FC236}">
                <a16:creationId xmlns:a16="http://schemas.microsoft.com/office/drawing/2014/main" id="{B1E517FE-770A-4207-8AF2-AA3BE87B98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059404-2844-448F-94A4-A4126FA8B2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B329A-37CE-4672-94FC-8B882C4D5286}" type="slidenum">
              <a:rPr lang="en-GB" smtClean="0"/>
              <a:t>‹#›</a:t>
            </a:fld>
            <a:endParaRPr lang="en-GB"/>
          </a:p>
        </p:txBody>
      </p:sp>
    </p:spTree>
    <p:extLst>
      <p:ext uri="{BB962C8B-B14F-4D97-AF65-F5344CB8AC3E}">
        <p14:creationId xmlns:p14="http://schemas.microsoft.com/office/powerpoint/2010/main" val="3140128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cj2tfr"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cj2tfr"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8j2tfr"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8j2tfr"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dw.com/" TargetMode="External"/><Relationship Id="rId5" Type="http://schemas.openxmlformats.org/officeDocument/2006/relationships/hyperlink" Target="https://www.deutschland.de/de/news" TargetMode="External"/><Relationship Id="rId4" Type="http://schemas.openxmlformats.org/officeDocument/2006/relationships/hyperlink" Target="https://quizlet.com/latest" TargetMode="Externa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dw.com/" TargetMode="External"/><Relationship Id="rId5" Type="http://schemas.openxmlformats.org/officeDocument/2006/relationships/hyperlink" Target="https://www.deutschland.de/de/news" TargetMode="External"/><Relationship Id="rId4" Type="http://schemas.openxmlformats.org/officeDocument/2006/relationships/hyperlink" Target="https://quizlet.com/lates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bbc.co.uk/bitesize/subjects/zgdqxnb" TargetMode="External"/><Relationship Id="rId3" Type="http://schemas.microsoft.com/office/2007/relationships/hdphoto" Target="../media/hdphoto1.wdp"/><Relationship Id="rId7" Type="http://schemas.openxmlformats.org/officeDocument/2006/relationships/hyperlink" Target="https://www.flsb.co.u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earsonactivelearn.com/app/home"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bbc.co.uk/bitesize/subjects/zgdqxnb" TargetMode="External"/><Relationship Id="rId3" Type="http://schemas.microsoft.com/office/2007/relationships/hdphoto" Target="../media/hdphoto1.wdp"/><Relationship Id="rId7" Type="http://schemas.openxmlformats.org/officeDocument/2006/relationships/hyperlink" Target="https://www.fltb.co.u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earsonactivelearn.com/app/home"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bbc.co.uk/bitesize/subjects/zgdqxnb"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earsonactivelearn.com/app/home"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9dqxnb"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bc.co.uk/bitesize/subjects/z9dqxnb" TargetMode="External"/><Relationship Id="rId5" Type="http://schemas.openxmlformats.org/officeDocument/2006/relationships/hyperlink" Target="https://www.youtube.com/watch?v=cMKo65jKVhU" TargetMode="External"/><Relationship Id="rId4" Type="http://schemas.openxmlformats.org/officeDocument/2006/relationships/hyperlink" Target="https://quizlet.com/latest" TargetMode="Externa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apprendre.tv5monde.com/fr"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dw.com/" TargetMode="External"/><Relationship Id="rId5" Type="http://schemas.openxmlformats.org/officeDocument/2006/relationships/hyperlink" Target="https://www.france24.com/fr/" TargetMode="External"/><Relationship Id="rId4" Type="http://schemas.openxmlformats.org/officeDocument/2006/relationships/hyperlink" Target="https://quizlet.com/lates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1jour1actu.com/" TargetMode="External"/><Relationship Id="rId3" Type="http://schemas.microsoft.com/office/2007/relationships/hdphoto" Target="../media/hdphoto1.wdp"/><Relationship Id="rId7" Type="http://schemas.openxmlformats.org/officeDocument/2006/relationships/hyperlink" Target="http://www.dw.com/fr"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dw.com/" TargetMode="External"/><Relationship Id="rId5" Type="http://schemas.openxmlformats.org/officeDocument/2006/relationships/hyperlink" Target="http://www.france24.com/fr" TargetMode="External"/><Relationship Id="rId4" Type="http://schemas.openxmlformats.org/officeDocument/2006/relationships/hyperlink" Target="https://quizlet.com/join/BS6c6j2rw" TargetMode="Externa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7">
            <a:extLst>
              <a:ext uri="{FF2B5EF4-FFF2-40B4-BE49-F238E27FC236}">
                <a16:creationId xmlns:a16="http://schemas.microsoft.com/office/drawing/2014/main" id="{84CFED86-69B6-48E1-B03E-8F4B37C06DA0}"/>
              </a:ext>
            </a:extLst>
          </p:cNvPr>
          <p:cNvSpPr/>
          <p:nvPr/>
        </p:nvSpPr>
        <p:spPr>
          <a:xfrm>
            <a:off x="2338557"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7 </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1827" y="3406842"/>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5211762"/>
            <a:ext cx="1561795" cy="1205358"/>
            <a:chOff x="0" y="0"/>
            <a:chExt cx="1541145" cy="1403351"/>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1"/>
              <a:chOff x="0" y="0"/>
              <a:chExt cx="1541145" cy="1403351"/>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1"/>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ASSESSMENT OVERVIEW - FRENCH</a:t>
            </a:r>
          </a:p>
        </p:txBody>
      </p:sp>
      <p:sp>
        <p:nvSpPr>
          <p:cNvPr id="50" name="Rounded Rectangle 7">
            <a:extLst>
              <a:ext uri="{FF2B5EF4-FFF2-40B4-BE49-F238E27FC236}">
                <a16:creationId xmlns:a16="http://schemas.microsoft.com/office/drawing/2014/main" id="{84CFED86-69B6-48E1-B03E-8F4B37C06DA0}"/>
              </a:ext>
            </a:extLst>
          </p:cNvPr>
          <p:cNvSpPr/>
          <p:nvPr/>
        </p:nvSpPr>
        <p:spPr>
          <a:xfrm>
            <a:off x="3716559"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8 </a:t>
            </a:r>
          </a:p>
        </p:txBody>
      </p:sp>
      <p:sp>
        <p:nvSpPr>
          <p:cNvPr id="105" name="Rounded Rectangle 7">
            <a:extLst>
              <a:ext uri="{FF2B5EF4-FFF2-40B4-BE49-F238E27FC236}">
                <a16:creationId xmlns:a16="http://schemas.microsoft.com/office/drawing/2014/main" id="{84CFED86-69B6-48E1-B03E-8F4B37C06DA0}"/>
              </a:ext>
            </a:extLst>
          </p:cNvPr>
          <p:cNvSpPr/>
          <p:nvPr/>
        </p:nvSpPr>
        <p:spPr>
          <a:xfrm>
            <a:off x="5094561"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 </a:t>
            </a:r>
          </a:p>
        </p:txBody>
      </p:sp>
      <p:sp>
        <p:nvSpPr>
          <p:cNvPr id="112" name="Rounded Rectangle 7">
            <a:extLst>
              <a:ext uri="{FF2B5EF4-FFF2-40B4-BE49-F238E27FC236}">
                <a16:creationId xmlns:a16="http://schemas.microsoft.com/office/drawing/2014/main" id="{84CFED86-69B6-48E1-B03E-8F4B37C06DA0}"/>
              </a:ext>
            </a:extLst>
          </p:cNvPr>
          <p:cNvSpPr/>
          <p:nvPr/>
        </p:nvSpPr>
        <p:spPr>
          <a:xfrm>
            <a:off x="6472563"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 </a:t>
            </a:r>
          </a:p>
        </p:txBody>
      </p:sp>
      <p:sp>
        <p:nvSpPr>
          <p:cNvPr id="119" name="Rounded Rectangle 7">
            <a:extLst>
              <a:ext uri="{FF2B5EF4-FFF2-40B4-BE49-F238E27FC236}">
                <a16:creationId xmlns:a16="http://schemas.microsoft.com/office/drawing/2014/main" id="{84CFED86-69B6-48E1-B03E-8F4B37C06DA0}"/>
              </a:ext>
            </a:extLst>
          </p:cNvPr>
          <p:cNvSpPr/>
          <p:nvPr/>
        </p:nvSpPr>
        <p:spPr>
          <a:xfrm>
            <a:off x="7850565"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 </a:t>
            </a:r>
          </a:p>
        </p:txBody>
      </p:sp>
      <p:sp>
        <p:nvSpPr>
          <p:cNvPr id="52" name="Rounded Rectangle 7">
            <a:extLst>
              <a:ext uri="{FF2B5EF4-FFF2-40B4-BE49-F238E27FC236}">
                <a16:creationId xmlns:a16="http://schemas.microsoft.com/office/drawing/2014/main" id="{7D2DDA92-1E3D-4254-83E4-62EC3EC3189A}"/>
              </a:ext>
            </a:extLst>
          </p:cNvPr>
          <p:cNvSpPr/>
          <p:nvPr/>
        </p:nvSpPr>
        <p:spPr>
          <a:xfrm>
            <a:off x="9228567"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12 </a:t>
            </a:r>
          </a:p>
        </p:txBody>
      </p:sp>
      <p:sp>
        <p:nvSpPr>
          <p:cNvPr id="53" name="Rounded Rectangle 7">
            <a:extLst>
              <a:ext uri="{FF2B5EF4-FFF2-40B4-BE49-F238E27FC236}">
                <a16:creationId xmlns:a16="http://schemas.microsoft.com/office/drawing/2014/main" id="{0E30E28E-9883-4B22-9587-248FA1703225}"/>
              </a:ext>
            </a:extLst>
          </p:cNvPr>
          <p:cNvSpPr/>
          <p:nvPr/>
        </p:nvSpPr>
        <p:spPr>
          <a:xfrm>
            <a:off x="10606571" y="992110"/>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13 </a:t>
            </a:r>
          </a:p>
        </p:txBody>
      </p:sp>
      <p:sp>
        <p:nvSpPr>
          <p:cNvPr id="70" name="Rounded Rectangle 23">
            <a:extLst>
              <a:ext uri="{FF2B5EF4-FFF2-40B4-BE49-F238E27FC236}">
                <a16:creationId xmlns:a16="http://schemas.microsoft.com/office/drawing/2014/main" id="{0CA40619-C958-48B2-BB8C-CC1A15891E74}"/>
              </a:ext>
            </a:extLst>
          </p:cNvPr>
          <p:cNvSpPr/>
          <p:nvPr/>
        </p:nvSpPr>
        <p:spPr>
          <a:xfrm>
            <a:off x="2240173" y="3277500"/>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a:t>
            </a:r>
          </a:p>
          <a:p>
            <a:pPr algn="ctr"/>
            <a:r>
              <a:rPr lang="en-GB" sz="900" dirty="0">
                <a:solidFill>
                  <a:schemeClr val="bg1"/>
                </a:solidFill>
                <a:latin typeface="Arial" panose="020B0604020202020204" pitchFamily="34" charset="0"/>
                <a:cs typeface="Arial" panose="020B0604020202020204" pitchFamily="34" charset="0"/>
              </a:rPr>
              <a:t>Exam-style questions on Hobbies</a:t>
            </a:r>
          </a:p>
        </p:txBody>
      </p:sp>
      <p:sp>
        <p:nvSpPr>
          <p:cNvPr id="74" name="Rounded Rectangle 34">
            <a:extLst>
              <a:ext uri="{FF2B5EF4-FFF2-40B4-BE49-F238E27FC236}">
                <a16:creationId xmlns:a16="http://schemas.microsoft.com/office/drawing/2014/main" id="{E330BF60-8381-4490-A8F8-72ACFB89B0CA}"/>
              </a:ext>
            </a:extLst>
          </p:cNvPr>
          <p:cNvSpPr/>
          <p:nvPr/>
        </p:nvSpPr>
        <p:spPr>
          <a:xfrm>
            <a:off x="2240172" y="1526937"/>
            <a:ext cx="1246297"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Phonics </a:t>
            </a:r>
          </a:p>
          <a:p>
            <a:pPr algn="ctr"/>
            <a:r>
              <a:rPr lang="en-GB" sz="900" dirty="0">
                <a:solidFill>
                  <a:schemeClr val="bg1"/>
                </a:solidFill>
                <a:latin typeface="Arial" panose="020B0604020202020204" pitchFamily="34" charset="0"/>
                <a:cs typeface="Arial" panose="020B0604020202020204" pitchFamily="34" charset="0"/>
              </a:rPr>
              <a:t>Transcription and  Read aloud</a:t>
            </a:r>
          </a:p>
        </p:txBody>
      </p:sp>
      <p:sp>
        <p:nvSpPr>
          <p:cNvPr id="75" name="Rounded Rectangle 35">
            <a:extLst>
              <a:ext uri="{FF2B5EF4-FFF2-40B4-BE49-F238E27FC236}">
                <a16:creationId xmlns:a16="http://schemas.microsoft.com/office/drawing/2014/main" id="{43BB483F-B594-4F67-B5AC-F21CD943C581}"/>
              </a:ext>
            </a:extLst>
          </p:cNvPr>
          <p:cNvSpPr/>
          <p:nvPr/>
        </p:nvSpPr>
        <p:spPr>
          <a:xfrm>
            <a:off x="2240173" y="5161513"/>
            <a:ext cx="1246297"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a:t>
            </a:r>
          </a:p>
          <a:p>
            <a:pPr algn="ctr"/>
            <a:r>
              <a:rPr lang="en-GB" sz="900" dirty="0">
                <a:solidFill>
                  <a:schemeClr val="bg1"/>
                </a:solidFill>
                <a:latin typeface="Arial" panose="020B0604020202020204" pitchFamily="34" charset="0"/>
                <a:cs typeface="Arial" panose="020B0604020202020204" pitchFamily="34" charset="0"/>
              </a:rPr>
              <a:t>Exam-style questions on Town</a:t>
            </a:r>
          </a:p>
        </p:txBody>
      </p:sp>
      <p:sp>
        <p:nvSpPr>
          <p:cNvPr id="76" name="Rounded Rectangle 36">
            <a:extLst>
              <a:ext uri="{FF2B5EF4-FFF2-40B4-BE49-F238E27FC236}">
                <a16:creationId xmlns:a16="http://schemas.microsoft.com/office/drawing/2014/main" id="{4BAD6E79-6986-44A6-9EDF-433110563B54}"/>
              </a:ext>
            </a:extLst>
          </p:cNvPr>
          <p:cNvSpPr/>
          <p:nvPr/>
        </p:nvSpPr>
        <p:spPr>
          <a:xfrm>
            <a:off x="2240172" y="5748908"/>
            <a:ext cx="1246297"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End of year exam</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77" name="Rounded Rectangle 37">
            <a:extLst>
              <a:ext uri="{FF2B5EF4-FFF2-40B4-BE49-F238E27FC236}">
                <a16:creationId xmlns:a16="http://schemas.microsoft.com/office/drawing/2014/main" id="{70EAACBE-E775-4EA0-8641-8AA06CBC6177}"/>
              </a:ext>
            </a:extLst>
          </p:cNvPr>
          <p:cNvSpPr/>
          <p:nvPr/>
        </p:nvSpPr>
        <p:spPr>
          <a:xfrm>
            <a:off x="2240172" y="4018397"/>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Grammar</a:t>
            </a:r>
          </a:p>
          <a:p>
            <a:pPr algn="ctr"/>
            <a:r>
              <a:rPr lang="en-GB" sz="900" dirty="0">
                <a:solidFill>
                  <a:schemeClr val="bg1"/>
                </a:solidFill>
                <a:latin typeface="Arial" panose="020B0604020202020204" pitchFamily="34" charset="0"/>
                <a:cs typeface="Arial" panose="020B0604020202020204" pitchFamily="34" charset="0"/>
              </a:rPr>
              <a:t>Possessive adjectives, particle articles, verbs</a:t>
            </a:r>
          </a:p>
        </p:txBody>
      </p:sp>
      <p:sp>
        <p:nvSpPr>
          <p:cNvPr id="79" name="Rounded Rectangle 23">
            <a:extLst>
              <a:ext uri="{FF2B5EF4-FFF2-40B4-BE49-F238E27FC236}">
                <a16:creationId xmlns:a16="http://schemas.microsoft.com/office/drawing/2014/main" id="{D15F2055-0B68-45E5-A948-AC4906534619}"/>
              </a:ext>
            </a:extLst>
          </p:cNvPr>
          <p:cNvSpPr/>
          <p:nvPr/>
        </p:nvSpPr>
        <p:spPr>
          <a:xfrm>
            <a:off x="3624998" y="3277500"/>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Speaking</a:t>
            </a:r>
            <a:endParaRPr lang="en-GB" sz="900" dirty="0">
              <a:solidFill>
                <a:schemeClr val="bg1"/>
              </a:solidFill>
              <a:latin typeface="Arial" panose="020B0604020202020204" pitchFamily="34" charset="0"/>
              <a:cs typeface="Arial" panose="020B0604020202020204" pitchFamily="34" charset="0"/>
            </a:endParaRPr>
          </a:p>
          <a:p>
            <a:pPr algn="ctr"/>
            <a:r>
              <a:rPr lang="en-GB" sz="900" dirty="0">
                <a:solidFill>
                  <a:schemeClr val="bg1"/>
                </a:solidFill>
                <a:latin typeface="Arial" panose="020B0604020202020204" pitchFamily="34" charset="0"/>
                <a:cs typeface="Arial" panose="020B0604020202020204" pitchFamily="34" charset="0"/>
              </a:rPr>
              <a:t>Respond to questions asked by the teacher</a:t>
            </a:r>
          </a:p>
        </p:txBody>
      </p:sp>
      <p:sp>
        <p:nvSpPr>
          <p:cNvPr id="78" name="Rounded Rectangle 38">
            <a:extLst>
              <a:ext uri="{FF2B5EF4-FFF2-40B4-BE49-F238E27FC236}">
                <a16:creationId xmlns:a16="http://schemas.microsoft.com/office/drawing/2014/main" id="{08BF394E-F6CE-4EB6-9715-6FF7AF760C00}"/>
              </a:ext>
            </a:extLst>
          </p:cNvPr>
          <p:cNvSpPr/>
          <p:nvPr/>
        </p:nvSpPr>
        <p:spPr>
          <a:xfrm>
            <a:off x="2240172" y="2112303"/>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60-70 word task on School and routine – seen question </a:t>
            </a:r>
          </a:p>
        </p:txBody>
      </p:sp>
      <p:sp>
        <p:nvSpPr>
          <p:cNvPr id="80" name="Rounded Rectangle 34">
            <a:extLst>
              <a:ext uri="{FF2B5EF4-FFF2-40B4-BE49-F238E27FC236}">
                <a16:creationId xmlns:a16="http://schemas.microsoft.com/office/drawing/2014/main" id="{DEC5528F-1DBD-4AFC-89E2-50AA43AFCB24}"/>
              </a:ext>
            </a:extLst>
          </p:cNvPr>
          <p:cNvSpPr/>
          <p:nvPr/>
        </p:nvSpPr>
        <p:spPr>
          <a:xfrm>
            <a:off x="3624998" y="1526937"/>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Grammar</a:t>
            </a:r>
          </a:p>
          <a:p>
            <a:pPr algn="ctr"/>
            <a:r>
              <a:rPr lang="en-GB" sz="900" dirty="0">
                <a:solidFill>
                  <a:schemeClr val="bg1"/>
                </a:solidFill>
                <a:latin typeface="Arial" panose="020B0604020202020204" pitchFamily="34" charset="0"/>
                <a:cs typeface="Arial" panose="020B0604020202020204" pitchFamily="34" charset="0"/>
              </a:rPr>
              <a:t>Perfect tense using </a:t>
            </a:r>
            <a:r>
              <a:rPr lang="en-GB" sz="900" i="1" dirty="0" err="1">
                <a:solidFill>
                  <a:schemeClr val="bg1"/>
                </a:solidFill>
                <a:latin typeface="Arial" panose="020B0604020202020204" pitchFamily="34" charset="0"/>
                <a:cs typeface="Arial" panose="020B0604020202020204" pitchFamily="34" charset="0"/>
              </a:rPr>
              <a:t>avoir</a:t>
            </a:r>
            <a:r>
              <a:rPr lang="en-GB" sz="900" i="1" dirty="0">
                <a:solidFill>
                  <a:schemeClr val="bg1"/>
                </a:solidFill>
                <a:latin typeface="Arial" panose="020B0604020202020204" pitchFamily="34" charset="0"/>
                <a:cs typeface="Arial" panose="020B0604020202020204" pitchFamily="34" charset="0"/>
              </a:rPr>
              <a:t> </a:t>
            </a:r>
            <a:r>
              <a:rPr lang="en-GB" sz="900" dirty="0">
                <a:solidFill>
                  <a:schemeClr val="bg1"/>
                </a:solidFill>
                <a:latin typeface="Arial" panose="020B0604020202020204" pitchFamily="34" charset="0"/>
                <a:cs typeface="Arial" panose="020B0604020202020204" pitchFamily="34" charset="0"/>
              </a:rPr>
              <a:t> and </a:t>
            </a:r>
            <a:r>
              <a:rPr lang="en-GB" sz="900" i="1" dirty="0" err="1">
                <a:solidFill>
                  <a:schemeClr val="bg1"/>
                </a:solidFill>
                <a:latin typeface="Arial" panose="020B0604020202020204" pitchFamily="34" charset="0"/>
                <a:cs typeface="Arial" panose="020B0604020202020204" pitchFamily="34" charset="0"/>
              </a:rPr>
              <a:t>être</a:t>
            </a:r>
            <a:endParaRPr lang="en-GB" sz="900" dirty="0">
              <a:solidFill>
                <a:schemeClr val="bg1"/>
              </a:solidFill>
              <a:latin typeface="Arial" panose="020B0604020202020204" pitchFamily="34" charset="0"/>
              <a:cs typeface="Arial" panose="020B0604020202020204" pitchFamily="34" charset="0"/>
            </a:endParaRPr>
          </a:p>
        </p:txBody>
      </p:sp>
      <p:sp>
        <p:nvSpPr>
          <p:cNvPr id="81" name="Rounded Rectangle 35">
            <a:extLst>
              <a:ext uri="{FF2B5EF4-FFF2-40B4-BE49-F238E27FC236}">
                <a16:creationId xmlns:a16="http://schemas.microsoft.com/office/drawing/2014/main" id="{C68ACD3C-B0BE-4490-9949-A0F189682BD0}"/>
              </a:ext>
            </a:extLst>
          </p:cNvPr>
          <p:cNvSpPr/>
          <p:nvPr/>
        </p:nvSpPr>
        <p:spPr>
          <a:xfrm>
            <a:off x="3624998" y="5161513"/>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a:t>
            </a:r>
          </a:p>
          <a:p>
            <a:pPr algn="ctr"/>
            <a:r>
              <a:rPr lang="en-GB" sz="900" dirty="0">
                <a:solidFill>
                  <a:schemeClr val="bg1"/>
                </a:solidFill>
                <a:latin typeface="Arial" panose="020B0604020202020204" pitchFamily="34" charset="0"/>
                <a:cs typeface="Arial" panose="020B0604020202020204" pitchFamily="34" charset="0"/>
              </a:rPr>
              <a:t>Exam-style questions on Sport</a:t>
            </a:r>
          </a:p>
        </p:txBody>
      </p:sp>
      <p:sp>
        <p:nvSpPr>
          <p:cNvPr id="82" name="Rounded Rectangle 36">
            <a:extLst>
              <a:ext uri="{FF2B5EF4-FFF2-40B4-BE49-F238E27FC236}">
                <a16:creationId xmlns:a16="http://schemas.microsoft.com/office/drawing/2014/main" id="{45DA8C0B-FF90-44E5-877B-E7648FE89647}"/>
              </a:ext>
            </a:extLst>
          </p:cNvPr>
          <p:cNvSpPr/>
          <p:nvPr/>
        </p:nvSpPr>
        <p:spPr>
          <a:xfrm>
            <a:off x="3624998" y="5748908"/>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End of year exam</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83" name="Rounded Rectangle 37">
            <a:extLst>
              <a:ext uri="{FF2B5EF4-FFF2-40B4-BE49-F238E27FC236}">
                <a16:creationId xmlns:a16="http://schemas.microsoft.com/office/drawing/2014/main" id="{7636EC98-D097-48D9-B93A-CCEB84DDE91C}"/>
              </a:ext>
            </a:extLst>
          </p:cNvPr>
          <p:cNvSpPr/>
          <p:nvPr/>
        </p:nvSpPr>
        <p:spPr>
          <a:xfrm>
            <a:off x="3624998" y="4016099"/>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80-90 words on Town and Area – seen question</a:t>
            </a:r>
          </a:p>
        </p:txBody>
      </p:sp>
      <p:sp>
        <p:nvSpPr>
          <p:cNvPr id="85" name="Rounded Rectangle 23">
            <a:extLst>
              <a:ext uri="{FF2B5EF4-FFF2-40B4-BE49-F238E27FC236}">
                <a16:creationId xmlns:a16="http://schemas.microsoft.com/office/drawing/2014/main" id="{0CA40619-C958-48B2-BB8C-CC1A15891E74}"/>
              </a:ext>
            </a:extLst>
          </p:cNvPr>
          <p:cNvSpPr/>
          <p:nvPr/>
        </p:nvSpPr>
        <p:spPr>
          <a:xfrm>
            <a:off x="5010920" y="3277500"/>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Grammar</a:t>
            </a:r>
          </a:p>
          <a:p>
            <a:pPr algn="ctr"/>
            <a:r>
              <a:rPr lang="en-GB" sz="900" dirty="0">
                <a:solidFill>
                  <a:schemeClr val="bg1"/>
                </a:solidFill>
                <a:latin typeface="Arial" panose="020B0604020202020204" pitchFamily="34" charset="0"/>
                <a:cs typeface="Arial" panose="020B0604020202020204" pitchFamily="34" charset="0"/>
              </a:rPr>
              <a:t>Imperfect / Adjectives / Comparatives </a:t>
            </a:r>
          </a:p>
        </p:txBody>
      </p:sp>
      <p:sp>
        <p:nvSpPr>
          <p:cNvPr id="84" name="Rounded Rectangle 38">
            <a:extLst>
              <a:ext uri="{FF2B5EF4-FFF2-40B4-BE49-F238E27FC236}">
                <a16:creationId xmlns:a16="http://schemas.microsoft.com/office/drawing/2014/main" id="{E793C7B2-397E-41BB-A102-F8A118196CE1}"/>
              </a:ext>
            </a:extLst>
          </p:cNvPr>
          <p:cNvSpPr/>
          <p:nvPr/>
        </p:nvSpPr>
        <p:spPr>
          <a:xfrm>
            <a:off x="3624998" y="2112303"/>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a:t>
            </a:r>
          </a:p>
          <a:p>
            <a:pPr algn="ctr"/>
            <a:r>
              <a:rPr lang="en-GB" sz="900" dirty="0">
                <a:solidFill>
                  <a:schemeClr val="bg1"/>
                </a:solidFill>
                <a:latin typeface="Arial" panose="020B0604020202020204" pitchFamily="34" charset="0"/>
                <a:cs typeface="Arial" panose="020B0604020202020204" pitchFamily="34" charset="0"/>
              </a:rPr>
              <a:t>Exam-style questions on Festivals</a:t>
            </a:r>
          </a:p>
        </p:txBody>
      </p:sp>
      <p:sp>
        <p:nvSpPr>
          <p:cNvPr id="89" name="Rounded Rectangle 34">
            <a:extLst>
              <a:ext uri="{FF2B5EF4-FFF2-40B4-BE49-F238E27FC236}">
                <a16:creationId xmlns:a16="http://schemas.microsoft.com/office/drawing/2014/main" id="{E330BF60-8381-4490-A8F8-72ACFB89B0CA}"/>
              </a:ext>
            </a:extLst>
          </p:cNvPr>
          <p:cNvSpPr/>
          <p:nvPr/>
        </p:nvSpPr>
        <p:spPr>
          <a:xfrm>
            <a:off x="5010920" y="1526937"/>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a:t>
            </a:r>
          </a:p>
          <a:p>
            <a:pPr algn="ctr"/>
            <a:r>
              <a:rPr lang="en-GB" sz="900" dirty="0">
                <a:solidFill>
                  <a:schemeClr val="bg1"/>
                </a:solidFill>
                <a:latin typeface="Arial" panose="020B0604020202020204" pitchFamily="34" charset="0"/>
                <a:cs typeface="Arial" panose="020B0604020202020204" pitchFamily="34" charset="0"/>
              </a:rPr>
              <a:t>Exam-style questions on My World</a:t>
            </a:r>
          </a:p>
        </p:txBody>
      </p:sp>
      <p:sp>
        <p:nvSpPr>
          <p:cNvPr id="90" name="Rounded Rectangle 35">
            <a:extLst>
              <a:ext uri="{FF2B5EF4-FFF2-40B4-BE49-F238E27FC236}">
                <a16:creationId xmlns:a16="http://schemas.microsoft.com/office/drawing/2014/main" id="{43BB483F-B594-4F67-B5AC-F21CD943C581}"/>
              </a:ext>
            </a:extLst>
          </p:cNvPr>
          <p:cNvSpPr/>
          <p:nvPr/>
        </p:nvSpPr>
        <p:spPr>
          <a:xfrm>
            <a:off x="5010920" y="5161513"/>
            <a:ext cx="1247394" cy="8683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90-word task on the Francophone World – seen question</a:t>
            </a:r>
          </a:p>
        </p:txBody>
      </p:sp>
      <p:sp>
        <p:nvSpPr>
          <p:cNvPr id="91" name="Rounded Rectangle 36">
            <a:extLst>
              <a:ext uri="{FF2B5EF4-FFF2-40B4-BE49-F238E27FC236}">
                <a16:creationId xmlns:a16="http://schemas.microsoft.com/office/drawing/2014/main" id="{4BAD6E79-6986-44A6-9EDF-433110563B54}"/>
              </a:ext>
            </a:extLst>
          </p:cNvPr>
          <p:cNvSpPr/>
          <p:nvPr/>
        </p:nvSpPr>
        <p:spPr>
          <a:xfrm>
            <a:off x="5010920" y="6066341"/>
            <a:ext cx="1247394"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End of year exam</a:t>
            </a:r>
          </a:p>
          <a:p>
            <a:pPr algn="ctr"/>
            <a:r>
              <a:rPr lang="en-GB" sz="900" dirty="0">
                <a:solidFill>
                  <a:schemeClr val="bg1"/>
                </a:solidFill>
                <a:latin typeface="Arial" panose="020B0604020202020204" pitchFamily="34" charset="0"/>
                <a:cs typeface="Arial" panose="020B0604020202020204" pitchFamily="34" charset="0"/>
              </a:rPr>
              <a:t>Listening &amp; Reading </a:t>
            </a:r>
          </a:p>
        </p:txBody>
      </p:sp>
      <p:sp>
        <p:nvSpPr>
          <p:cNvPr id="104" name="Rounded Rectangle 37">
            <a:extLst>
              <a:ext uri="{FF2B5EF4-FFF2-40B4-BE49-F238E27FC236}">
                <a16:creationId xmlns:a16="http://schemas.microsoft.com/office/drawing/2014/main" id="{70EAACBE-E775-4EA0-8641-8AA06CBC6177}"/>
              </a:ext>
            </a:extLst>
          </p:cNvPr>
          <p:cNvSpPr/>
          <p:nvPr/>
        </p:nvSpPr>
        <p:spPr>
          <a:xfrm>
            <a:off x="5010920" y="4016099"/>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Speaking</a:t>
            </a:r>
            <a:endParaRPr lang="en-GB" sz="900" dirty="0">
              <a:solidFill>
                <a:schemeClr val="bg1"/>
              </a:solidFill>
              <a:latin typeface="Arial" panose="020B0604020202020204" pitchFamily="34" charset="0"/>
              <a:cs typeface="Arial" panose="020B0604020202020204" pitchFamily="34" charset="0"/>
            </a:endParaRPr>
          </a:p>
          <a:p>
            <a:pPr algn="ctr"/>
            <a:r>
              <a:rPr lang="en-GB" sz="900" dirty="0">
                <a:solidFill>
                  <a:schemeClr val="bg1"/>
                </a:solidFill>
                <a:latin typeface="Arial" panose="020B0604020202020204" pitchFamily="34" charset="0"/>
                <a:cs typeface="Arial" panose="020B0604020202020204" pitchFamily="34" charset="0"/>
              </a:rPr>
              <a:t>Respond to 5 bullet points in a role play</a:t>
            </a:r>
          </a:p>
        </p:txBody>
      </p:sp>
      <p:sp>
        <p:nvSpPr>
          <p:cNvPr id="106" name="Rounded Rectangle 38">
            <a:extLst>
              <a:ext uri="{FF2B5EF4-FFF2-40B4-BE49-F238E27FC236}">
                <a16:creationId xmlns:a16="http://schemas.microsoft.com/office/drawing/2014/main" id="{08BF394E-F6CE-4EB6-9715-6FF7AF760C00}"/>
              </a:ext>
            </a:extLst>
          </p:cNvPr>
          <p:cNvSpPr/>
          <p:nvPr/>
        </p:nvSpPr>
        <p:spPr>
          <a:xfrm>
            <a:off x="5010920" y="2285800"/>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a:t>
            </a:r>
          </a:p>
          <a:p>
            <a:pPr algn="ctr"/>
            <a:r>
              <a:rPr lang="en-GB" sz="900" dirty="0">
                <a:solidFill>
                  <a:schemeClr val="bg1"/>
                </a:solidFill>
                <a:latin typeface="Arial" panose="020B0604020202020204" pitchFamily="34" charset="0"/>
                <a:cs typeface="Arial" panose="020B0604020202020204" pitchFamily="34" charset="0"/>
              </a:rPr>
              <a:t>Exam-style questions on Future Plans  </a:t>
            </a:r>
          </a:p>
        </p:txBody>
      </p:sp>
      <p:sp>
        <p:nvSpPr>
          <p:cNvPr id="107" name="Rounded Rectangle 23">
            <a:extLst>
              <a:ext uri="{FF2B5EF4-FFF2-40B4-BE49-F238E27FC236}">
                <a16:creationId xmlns:a16="http://schemas.microsoft.com/office/drawing/2014/main" id="{0CA40619-C958-48B2-BB8C-CC1A15891E74}"/>
              </a:ext>
            </a:extLst>
          </p:cNvPr>
          <p:cNvSpPr/>
          <p:nvPr/>
        </p:nvSpPr>
        <p:spPr>
          <a:xfrm>
            <a:off x="6396842" y="3277500"/>
            <a:ext cx="1251079"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Translation</a:t>
            </a:r>
            <a:endParaRPr lang="en-GB" sz="900" dirty="0">
              <a:solidFill>
                <a:schemeClr val="bg1"/>
              </a:solidFill>
              <a:latin typeface="Arial" panose="020B0604020202020204" pitchFamily="34" charset="0"/>
              <a:cs typeface="Arial" panose="020B0604020202020204" pitchFamily="34" charset="0"/>
            </a:endParaRPr>
          </a:p>
          <a:p>
            <a:pPr algn="ctr"/>
            <a:r>
              <a:rPr lang="en-GB" sz="900" dirty="0">
                <a:solidFill>
                  <a:schemeClr val="bg1"/>
                </a:solidFill>
                <a:latin typeface="Arial" panose="020B0604020202020204" pitchFamily="34" charset="0"/>
                <a:cs typeface="Arial" panose="020B0604020202020204" pitchFamily="34" charset="0"/>
              </a:rPr>
              <a:t>into French and English</a:t>
            </a:r>
          </a:p>
          <a:p>
            <a:pPr algn="ctr"/>
            <a:r>
              <a:rPr lang="en-GB" sz="900" dirty="0">
                <a:solidFill>
                  <a:schemeClr val="bg1"/>
                </a:solidFill>
                <a:latin typeface="Arial" panose="020B0604020202020204" pitchFamily="34" charset="0"/>
                <a:cs typeface="Arial" panose="020B0604020202020204" pitchFamily="34" charset="0"/>
              </a:rPr>
              <a:t>Social issues</a:t>
            </a:r>
          </a:p>
        </p:txBody>
      </p:sp>
      <p:sp>
        <p:nvSpPr>
          <p:cNvPr id="108" name="Rounded Rectangle 34">
            <a:extLst>
              <a:ext uri="{FF2B5EF4-FFF2-40B4-BE49-F238E27FC236}">
                <a16:creationId xmlns:a16="http://schemas.microsoft.com/office/drawing/2014/main" id="{E330BF60-8381-4490-A8F8-72ACFB89B0CA}"/>
              </a:ext>
            </a:extLst>
          </p:cNvPr>
          <p:cNvSpPr/>
          <p:nvPr/>
        </p:nvSpPr>
        <p:spPr>
          <a:xfrm>
            <a:off x="6396842" y="1526937"/>
            <a:ext cx="1251079" cy="8683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&amp; Reading</a:t>
            </a:r>
          </a:p>
          <a:p>
            <a:pPr algn="ctr"/>
            <a:r>
              <a:rPr lang="en-GB" sz="900" dirty="0">
                <a:solidFill>
                  <a:schemeClr val="bg1"/>
                </a:solidFill>
                <a:latin typeface="Arial" panose="020B0604020202020204" pitchFamily="34" charset="0"/>
                <a:cs typeface="Arial" panose="020B0604020202020204" pitchFamily="34" charset="0"/>
              </a:rPr>
              <a:t>Exam-style questions on Free Time</a:t>
            </a:r>
          </a:p>
        </p:txBody>
      </p:sp>
      <p:sp>
        <p:nvSpPr>
          <p:cNvPr id="109" name="Rounded Rectangle 35">
            <a:extLst>
              <a:ext uri="{FF2B5EF4-FFF2-40B4-BE49-F238E27FC236}">
                <a16:creationId xmlns:a16="http://schemas.microsoft.com/office/drawing/2014/main" id="{43BB483F-B594-4F67-B5AC-F21CD943C581}"/>
              </a:ext>
            </a:extLst>
          </p:cNvPr>
          <p:cNvSpPr/>
          <p:nvPr/>
        </p:nvSpPr>
        <p:spPr>
          <a:xfrm>
            <a:off x="6396842" y="5161513"/>
            <a:ext cx="1251079"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90 / 150-word Writing</a:t>
            </a:r>
          </a:p>
          <a:p>
            <a:pPr algn="ctr"/>
            <a:r>
              <a:rPr lang="en-GB" sz="900" dirty="0">
                <a:solidFill>
                  <a:schemeClr val="bg1"/>
                </a:solidFill>
                <a:latin typeface="Arial" panose="020B0604020202020204" pitchFamily="34" charset="0"/>
                <a:cs typeface="Arial" panose="020B0604020202020204" pitchFamily="34" charset="0"/>
              </a:rPr>
              <a:t>Holidays – seen question</a:t>
            </a:r>
            <a:endParaRPr lang="en-GB" sz="900" b="1" dirty="0">
              <a:solidFill>
                <a:schemeClr val="bg1"/>
              </a:solidFill>
              <a:latin typeface="Arial" panose="020B0604020202020204" pitchFamily="34" charset="0"/>
              <a:cs typeface="Arial" panose="020B0604020202020204" pitchFamily="34" charset="0"/>
            </a:endParaRPr>
          </a:p>
        </p:txBody>
      </p:sp>
      <p:sp>
        <p:nvSpPr>
          <p:cNvPr id="110" name="Rounded Rectangle 36">
            <a:extLst>
              <a:ext uri="{FF2B5EF4-FFF2-40B4-BE49-F238E27FC236}">
                <a16:creationId xmlns:a16="http://schemas.microsoft.com/office/drawing/2014/main" id="{4BAD6E79-6986-44A6-9EDF-433110563B54}"/>
              </a:ext>
            </a:extLst>
          </p:cNvPr>
          <p:cNvSpPr/>
          <p:nvPr/>
        </p:nvSpPr>
        <p:spPr>
          <a:xfrm>
            <a:off x="6396842" y="5913108"/>
            <a:ext cx="125107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Listening, Reading, Speaking &amp; Writing</a:t>
            </a:r>
          </a:p>
        </p:txBody>
      </p:sp>
      <p:sp>
        <p:nvSpPr>
          <p:cNvPr id="111" name="Rounded Rectangle 37">
            <a:extLst>
              <a:ext uri="{FF2B5EF4-FFF2-40B4-BE49-F238E27FC236}">
                <a16:creationId xmlns:a16="http://schemas.microsoft.com/office/drawing/2014/main" id="{70EAACBE-E775-4EA0-8641-8AA06CBC6177}"/>
              </a:ext>
            </a:extLst>
          </p:cNvPr>
          <p:cNvSpPr/>
          <p:nvPr/>
        </p:nvSpPr>
        <p:spPr>
          <a:xfrm>
            <a:off x="6396842" y="4035218"/>
            <a:ext cx="1251079"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Speaking</a:t>
            </a:r>
            <a:endParaRPr lang="en-GB" sz="900" dirty="0">
              <a:solidFill>
                <a:schemeClr val="bg1"/>
              </a:solidFill>
              <a:latin typeface="Arial" panose="020B0604020202020204" pitchFamily="34" charset="0"/>
              <a:cs typeface="Arial" panose="020B0604020202020204" pitchFamily="34" charset="0"/>
            </a:endParaRPr>
          </a:p>
          <a:p>
            <a:pPr algn="ctr"/>
            <a:r>
              <a:rPr lang="en-GB" sz="900" dirty="0">
                <a:solidFill>
                  <a:schemeClr val="bg1"/>
                </a:solidFill>
                <a:latin typeface="Arial" panose="020B0604020202020204" pitchFamily="34" charset="0"/>
                <a:cs typeface="Arial" panose="020B0604020202020204" pitchFamily="34" charset="0"/>
              </a:rPr>
              <a:t>Respond to 5 questions on a photo card</a:t>
            </a:r>
          </a:p>
        </p:txBody>
      </p:sp>
      <p:sp>
        <p:nvSpPr>
          <p:cNvPr id="113" name="Rounded Rectangle 38">
            <a:extLst>
              <a:ext uri="{FF2B5EF4-FFF2-40B4-BE49-F238E27FC236}">
                <a16:creationId xmlns:a16="http://schemas.microsoft.com/office/drawing/2014/main" id="{08BF394E-F6CE-4EB6-9715-6FF7AF760C00}"/>
              </a:ext>
            </a:extLst>
          </p:cNvPr>
          <p:cNvSpPr/>
          <p:nvPr/>
        </p:nvSpPr>
        <p:spPr>
          <a:xfrm>
            <a:off x="6396842" y="2438981"/>
            <a:ext cx="125107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90/150-word Writing </a:t>
            </a:r>
            <a:r>
              <a:rPr lang="en-GB" sz="900" dirty="0">
                <a:solidFill>
                  <a:schemeClr val="bg1"/>
                </a:solidFill>
                <a:latin typeface="Arial" panose="020B0604020202020204" pitchFamily="34" charset="0"/>
                <a:cs typeface="Arial" panose="020B0604020202020204" pitchFamily="34" charset="0"/>
              </a:rPr>
              <a:t>Healthy lifestyle</a:t>
            </a:r>
          </a:p>
        </p:txBody>
      </p:sp>
      <p:sp>
        <p:nvSpPr>
          <p:cNvPr id="114" name="Rounded Rectangle 34">
            <a:extLst>
              <a:ext uri="{FF2B5EF4-FFF2-40B4-BE49-F238E27FC236}">
                <a16:creationId xmlns:a16="http://schemas.microsoft.com/office/drawing/2014/main" id="{E330BF60-8381-4490-A8F8-72ACFB89B0CA}"/>
              </a:ext>
            </a:extLst>
          </p:cNvPr>
          <p:cNvSpPr/>
          <p:nvPr/>
        </p:nvSpPr>
        <p:spPr>
          <a:xfrm>
            <a:off x="7796603" y="1526937"/>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90 / 150-word Writing &amp; </a:t>
            </a:r>
          </a:p>
          <a:p>
            <a:pPr algn="ctr"/>
            <a:r>
              <a:rPr lang="en-GB" sz="900" b="1" dirty="0">
                <a:solidFill>
                  <a:schemeClr val="bg1"/>
                </a:solidFill>
                <a:latin typeface="Arial" panose="020B0604020202020204" pitchFamily="34" charset="0"/>
                <a:cs typeface="Arial" panose="020B0604020202020204" pitchFamily="34" charset="0"/>
              </a:rPr>
              <a:t>Translation</a:t>
            </a:r>
          </a:p>
          <a:p>
            <a:pPr algn="ctr"/>
            <a:r>
              <a:rPr lang="en-GB" sz="900" dirty="0">
                <a:solidFill>
                  <a:schemeClr val="bg1"/>
                </a:solidFill>
                <a:latin typeface="Arial" panose="020B0604020202020204" pitchFamily="34" charset="0"/>
                <a:cs typeface="Arial" panose="020B0604020202020204" pitchFamily="34" charset="0"/>
              </a:rPr>
              <a:t>Jobs</a:t>
            </a:r>
          </a:p>
        </p:txBody>
      </p:sp>
      <p:sp>
        <p:nvSpPr>
          <p:cNvPr id="115" name="Rounded Rectangle 23">
            <a:extLst>
              <a:ext uri="{FF2B5EF4-FFF2-40B4-BE49-F238E27FC236}">
                <a16:creationId xmlns:a16="http://schemas.microsoft.com/office/drawing/2014/main" id="{0CA40619-C958-48B2-BB8C-CC1A15891E74}"/>
              </a:ext>
            </a:extLst>
          </p:cNvPr>
          <p:cNvSpPr/>
          <p:nvPr/>
        </p:nvSpPr>
        <p:spPr>
          <a:xfrm>
            <a:off x="7796603" y="3277500"/>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Speaking</a:t>
            </a:r>
          </a:p>
          <a:p>
            <a:pPr algn="ctr"/>
            <a:endParaRPr lang="en-GB" sz="900" dirty="0">
              <a:solidFill>
                <a:schemeClr val="bg1"/>
              </a:solidFill>
              <a:latin typeface="Arial" panose="020B0604020202020204" pitchFamily="34" charset="0"/>
              <a:cs typeface="Arial" panose="020B0604020202020204" pitchFamily="34" charset="0"/>
            </a:endParaRPr>
          </a:p>
        </p:txBody>
      </p:sp>
      <p:sp>
        <p:nvSpPr>
          <p:cNvPr id="116" name="Rounded Rectangle 37">
            <a:extLst>
              <a:ext uri="{FF2B5EF4-FFF2-40B4-BE49-F238E27FC236}">
                <a16:creationId xmlns:a16="http://schemas.microsoft.com/office/drawing/2014/main" id="{70EAACBE-E775-4EA0-8641-8AA06CBC6177}"/>
              </a:ext>
            </a:extLst>
          </p:cNvPr>
          <p:cNvSpPr/>
          <p:nvPr/>
        </p:nvSpPr>
        <p:spPr>
          <a:xfrm>
            <a:off x="7796603" y="3881984"/>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PPE2</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117" name="Rounded Rectangle 38">
            <a:extLst>
              <a:ext uri="{FF2B5EF4-FFF2-40B4-BE49-F238E27FC236}">
                <a16:creationId xmlns:a16="http://schemas.microsoft.com/office/drawing/2014/main" id="{08BF394E-F6CE-4EB6-9715-6FF7AF760C00}"/>
              </a:ext>
            </a:extLst>
          </p:cNvPr>
          <p:cNvSpPr/>
          <p:nvPr/>
        </p:nvSpPr>
        <p:spPr>
          <a:xfrm>
            <a:off x="7796603" y="2280086"/>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118" name="Rounded Rectangle 35">
            <a:extLst>
              <a:ext uri="{FF2B5EF4-FFF2-40B4-BE49-F238E27FC236}">
                <a16:creationId xmlns:a16="http://schemas.microsoft.com/office/drawing/2014/main" id="{AF500A34-F8A5-4310-9C05-8F942FB7CE0B}"/>
              </a:ext>
            </a:extLst>
          </p:cNvPr>
          <p:cNvSpPr/>
          <p:nvPr/>
        </p:nvSpPr>
        <p:spPr>
          <a:xfrm>
            <a:off x="7796603" y="5161513"/>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Past papers</a:t>
            </a:r>
          </a:p>
          <a:p>
            <a:pPr algn="ctr"/>
            <a:endParaRPr lang="en-GB" sz="900" b="1" dirty="0">
              <a:solidFill>
                <a:schemeClr val="bg1"/>
              </a:solidFill>
              <a:latin typeface="Arial" panose="020B0604020202020204" pitchFamily="34" charset="0"/>
              <a:cs typeface="Arial" panose="020B0604020202020204" pitchFamily="34" charset="0"/>
            </a:endParaRPr>
          </a:p>
          <a:p>
            <a:pPr algn="ctr"/>
            <a:endParaRPr lang="en-GB" sz="900" dirty="0">
              <a:solidFill>
                <a:schemeClr val="bg1"/>
              </a:solidFill>
              <a:latin typeface="Arial" panose="020B0604020202020204" pitchFamily="34" charset="0"/>
              <a:cs typeface="Arial" panose="020B0604020202020204" pitchFamily="34" charset="0"/>
            </a:endParaRPr>
          </a:p>
        </p:txBody>
      </p:sp>
      <p:sp>
        <p:nvSpPr>
          <p:cNvPr id="120" name="Rounded Rectangle 23">
            <a:extLst>
              <a:ext uri="{FF2B5EF4-FFF2-40B4-BE49-F238E27FC236}">
                <a16:creationId xmlns:a16="http://schemas.microsoft.com/office/drawing/2014/main" id="{FF4655E1-5638-4C2D-8552-4BF3C486BF26}"/>
              </a:ext>
            </a:extLst>
          </p:cNvPr>
          <p:cNvSpPr/>
          <p:nvPr/>
        </p:nvSpPr>
        <p:spPr>
          <a:xfrm>
            <a:off x="9181715" y="3277500"/>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Writing &amp; Translation</a:t>
            </a:r>
          </a:p>
          <a:p>
            <a:pPr algn="ctr"/>
            <a:r>
              <a:rPr lang="en-GB" sz="900" dirty="0">
                <a:solidFill>
                  <a:schemeClr val="bg1"/>
                </a:solidFill>
                <a:latin typeface="Arial" panose="020B0604020202020204" pitchFamily="34" charset="0"/>
                <a:cs typeface="Arial" panose="020B0604020202020204" pitchFamily="34" charset="0"/>
              </a:rPr>
              <a:t>Culture &amp; heritage</a:t>
            </a:r>
          </a:p>
        </p:txBody>
      </p:sp>
      <p:sp>
        <p:nvSpPr>
          <p:cNvPr id="121" name="Rounded Rectangle 34">
            <a:extLst>
              <a:ext uri="{FF2B5EF4-FFF2-40B4-BE49-F238E27FC236}">
                <a16:creationId xmlns:a16="http://schemas.microsoft.com/office/drawing/2014/main" id="{11591714-49A8-40FD-AF9A-20E8F9FDD668}"/>
              </a:ext>
            </a:extLst>
          </p:cNvPr>
          <p:cNvSpPr/>
          <p:nvPr/>
        </p:nvSpPr>
        <p:spPr>
          <a:xfrm>
            <a:off x="9181715" y="1526937"/>
            <a:ext cx="1241054" cy="8683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&amp; Reading</a:t>
            </a:r>
          </a:p>
          <a:p>
            <a:pPr algn="ctr"/>
            <a:r>
              <a:rPr lang="en-GB" sz="900" dirty="0">
                <a:solidFill>
                  <a:schemeClr val="bg1"/>
                </a:solidFill>
                <a:latin typeface="Arial" panose="020B0604020202020204" pitchFamily="34" charset="0"/>
                <a:cs typeface="Arial" panose="020B0604020202020204" pitchFamily="34" charset="0"/>
              </a:rPr>
              <a:t>1 hr unseen on Unit 1 – The digital world</a:t>
            </a:r>
          </a:p>
        </p:txBody>
      </p:sp>
      <p:sp>
        <p:nvSpPr>
          <p:cNvPr id="122" name="Rounded Rectangle 35">
            <a:extLst>
              <a:ext uri="{FF2B5EF4-FFF2-40B4-BE49-F238E27FC236}">
                <a16:creationId xmlns:a16="http://schemas.microsoft.com/office/drawing/2014/main" id="{A0D2AE0E-D9B5-4AB4-9360-CFCC45D56A68}"/>
              </a:ext>
            </a:extLst>
          </p:cNvPr>
          <p:cNvSpPr/>
          <p:nvPr/>
        </p:nvSpPr>
        <p:spPr>
          <a:xfrm>
            <a:off x="9181715" y="5161513"/>
            <a:ext cx="1241054"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PPE2</a:t>
            </a:r>
          </a:p>
          <a:p>
            <a:pPr algn="ctr"/>
            <a:r>
              <a:rPr lang="en-GB" sz="900" b="1" dirty="0">
                <a:solidFill>
                  <a:schemeClr val="bg1"/>
                </a:solidFill>
                <a:latin typeface="Arial" panose="020B0604020202020204" pitchFamily="34" charset="0"/>
                <a:cs typeface="Arial" panose="020B0604020202020204" pitchFamily="34" charset="0"/>
              </a:rPr>
              <a:t>Papers 1, 2 &amp; 3</a:t>
            </a:r>
            <a:endParaRPr lang="en-GB" sz="900" dirty="0">
              <a:solidFill>
                <a:schemeClr val="bg1"/>
              </a:solidFill>
              <a:latin typeface="Arial" panose="020B0604020202020204" pitchFamily="34" charset="0"/>
              <a:cs typeface="Arial" panose="020B0604020202020204" pitchFamily="34" charset="0"/>
            </a:endParaRPr>
          </a:p>
        </p:txBody>
      </p:sp>
      <p:sp>
        <p:nvSpPr>
          <p:cNvPr id="123" name="Rounded Rectangle 36">
            <a:extLst>
              <a:ext uri="{FF2B5EF4-FFF2-40B4-BE49-F238E27FC236}">
                <a16:creationId xmlns:a16="http://schemas.microsoft.com/office/drawing/2014/main" id="{0E5A25B0-DD4C-4A9D-94BD-211EB19B09FF}"/>
              </a:ext>
            </a:extLst>
          </p:cNvPr>
          <p:cNvSpPr/>
          <p:nvPr/>
        </p:nvSpPr>
        <p:spPr>
          <a:xfrm>
            <a:off x="9181715" y="5623797"/>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1hr unseen question on </a:t>
            </a:r>
            <a:r>
              <a:rPr lang="en-GB" sz="900" i="1" dirty="0">
                <a:solidFill>
                  <a:schemeClr val="bg1"/>
                </a:solidFill>
                <a:latin typeface="Arial" panose="020B0604020202020204" pitchFamily="34" charset="0"/>
                <a:cs typeface="Arial" panose="020B0604020202020204" pitchFamily="34" charset="0"/>
              </a:rPr>
              <a:t>Au revoir les enfants</a:t>
            </a:r>
            <a:endParaRPr lang="en-GB" sz="900" dirty="0">
              <a:solidFill>
                <a:schemeClr val="bg1"/>
              </a:solidFill>
              <a:latin typeface="Arial" panose="020B0604020202020204" pitchFamily="34" charset="0"/>
              <a:cs typeface="Arial" panose="020B0604020202020204" pitchFamily="34" charset="0"/>
            </a:endParaRPr>
          </a:p>
        </p:txBody>
      </p:sp>
      <p:sp>
        <p:nvSpPr>
          <p:cNvPr id="124" name="Rounded Rectangle 37">
            <a:extLst>
              <a:ext uri="{FF2B5EF4-FFF2-40B4-BE49-F238E27FC236}">
                <a16:creationId xmlns:a16="http://schemas.microsoft.com/office/drawing/2014/main" id="{67650737-E029-4DE2-8E23-6ED058F5E418}"/>
              </a:ext>
            </a:extLst>
          </p:cNvPr>
          <p:cNvSpPr/>
          <p:nvPr/>
        </p:nvSpPr>
        <p:spPr>
          <a:xfrm>
            <a:off x="9181715" y="3881984"/>
            <a:ext cx="1241054" cy="8683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Reading, Writing &amp; Translation</a:t>
            </a:r>
          </a:p>
          <a:p>
            <a:pPr algn="ctr"/>
            <a:r>
              <a:rPr lang="en-GB" sz="900" dirty="0">
                <a:solidFill>
                  <a:schemeClr val="bg1"/>
                </a:solidFill>
                <a:latin typeface="Arial" panose="020B0604020202020204" pitchFamily="34" charset="0"/>
                <a:cs typeface="Arial" panose="020B0604020202020204" pitchFamily="34" charset="0"/>
              </a:rPr>
              <a:t>Francophone music</a:t>
            </a:r>
          </a:p>
        </p:txBody>
      </p:sp>
      <p:sp>
        <p:nvSpPr>
          <p:cNvPr id="125" name="Rounded Rectangle 38">
            <a:extLst>
              <a:ext uri="{FF2B5EF4-FFF2-40B4-BE49-F238E27FC236}">
                <a16:creationId xmlns:a16="http://schemas.microsoft.com/office/drawing/2014/main" id="{7CD15653-7B3A-44EB-A463-D74CDBD89DCB}"/>
              </a:ext>
            </a:extLst>
          </p:cNvPr>
          <p:cNvSpPr/>
          <p:nvPr/>
        </p:nvSpPr>
        <p:spPr>
          <a:xfrm>
            <a:off x="9181715" y="2433319"/>
            <a:ext cx="1241054"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Papers 1 &amp; 3</a:t>
            </a:r>
          </a:p>
        </p:txBody>
      </p:sp>
      <p:sp>
        <p:nvSpPr>
          <p:cNvPr id="126" name="Rounded Rectangle 34">
            <a:extLst>
              <a:ext uri="{FF2B5EF4-FFF2-40B4-BE49-F238E27FC236}">
                <a16:creationId xmlns:a16="http://schemas.microsoft.com/office/drawing/2014/main" id="{E330BF60-8381-4490-A8F8-72ACFB89B0CA}"/>
              </a:ext>
            </a:extLst>
          </p:cNvPr>
          <p:cNvSpPr/>
          <p:nvPr/>
        </p:nvSpPr>
        <p:spPr>
          <a:xfrm>
            <a:off x="10545610" y="1526938"/>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Papers 1, 2 &amp; 3 </a:t>
            </a:r>
            <a:r>
              <a:rPr lang="en-GB" sz="900" i="1" dirty="0">
                <a:solidFill>
                  <a:schemeClr val="bg1"/>
                </a:solidFill>
                <a:latin typeface="Arial" panose="020B0604020202020204" pitchFamily="34" charset="0"/>
                <a:cs typeface="Arial" panose="020B0604020202020204" pitchFamily="34" charset="0"/>
              </a:rPr>
              <a:t>(ARLE)</a:t>
            </a:r>
            <a:endParaRPr lang="en-GB" sz="900" dirty="0">
              <a:solidFill>
                <a:schemeClr val="bg1"/>
              </a:solidFill>
              <a:latin typeface="Arial" panose="020B0604020202020204" pitchFamily="34" charset="0"/>
              <a:cs typeface="Arial" panose="020B0604020202020204" pitchFamily="34" charset="0"/>
            </a:endParaRPr>
          </a:p>
        </p:txBody>
      </p:sp>
      <p:sp>
        <p:nvSpPr>
          <p:cNvPr id="127" name="Rounded Rectangle 23">
            <a:extLst>
              <a:ext uri="{FF2B5EF4-FFF2-40B4-BE49-F238E27FC236}">
                <a16:creationId xmlns:a16="http://schemas.microsoft.com/office/drawing/2014/main" id="{0CA40619-C958-48B2-BB8C-CC1A15891E74}"/>
              </a:ext>
            </a:extLst>
          </p:cNvPr>
          <p:cNvSpPr/>
          <p:nvPr/>
        </p:nvSpPr>
        <p:spPr>
          <a:xfrm>
            <a:off x="10545610" y="3277500"/>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Writing &amp; Translation</a:t>
            </a:r>
          </a:p>
          <a:p>
            <a:pPr algn="ctr"/>
            <a:r>
              <a:rPr lang="en-GB" sz="900" dirty="0">
                <a:solidFill>
                  <a:schemeClr val="bg1"/>
                </a:solidFill>
                <a:latin typeface="Arial" panose="020B0604020202020204" pitchFamily="34" charset="0"/>
                <a:cs typeface="Arial" panose="020B0604020202020204" pitchFamily="34" charset="0"/>
              </a:rPr>
              <a:t>Demonstrations</a:t>
            </a:r>
          </a:p>
        </p:txBody>
      </p:sp>
      <p:sp>
        <p:nvSpPr>
          <p:cNvPr id="150" name="Rounded Rectangle 37">
            <a:extLst>
              <a:ext uri="{FF2B5EF4-FFF2-40B4-BE49-F238E27FC236}">
                <a16:creationId xmlns:a16="http://schemas.microsoft.com/office/drawing/2014/main" id="{70EAACBE-E775-4EA0-8641-8AA06CBC6177}"/>
              </a:ext>
            </a:extLst>
          </p:cNvPr>
          <p:cNvSpPr/>
          <p:nvPr/>
        </p:nvSpPr>
        <p:spPr>
          <a:xfrm>
            <a:off x="10545610" y="3907522"/>
            <a:ext cx="1224089"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PPE2</a:t>
            </a:r>
          </a:p>
          <a:p>
            <a:pPr algn="ctr"/>
            <a:r>
              <a:rPr lang="en-GB" sz="900" dirty="0">
                <a:solidFill>
                  <a:schemeClr val="bg1"/>
                </a:solidFill>
                <a:latin typeface="Arial" panose="020B0604020202020204" pitchFamily="34" charset="0"/>
                <a:cs typeface="Arial" panose="020B0604020202020204" pitchFamily="34" charset="0"/>
              </a:rPr>
              <a:t>Papers 1, 2 &amp; 3</a:t>
            </a:r>
          </a:p>
        </p:txBody>
      </p:sp>
      <p:sp>
        <p:nvSpPr>
          <p:cNvPr id="151" name="Rounded Rectangle 38">
            <a:extLst>
              <a:ext uri="{FF2B5EF4-FFF2-40B4-BE49-F238E27FC236}">
                <a16:creationId xmlns:a16="http://schemas.microsoft.com/office/drawing/2014/main" id="{08BF394E-F6CE-4EB6-9715-6FF7AF760C00}"/>
              </a:ext>
            </a:extLst>
          </p:cNvPr>
          <p:cNvSpPr/>
          <p:nvPr/>
        </p:nvSpPr>
        <p:spPr>
          <a:xfrm>
            <a:off x="10545610" y="2139727"/>
            <a:ext cx="1224089"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1hr unseen question on </a:t>
            </a:r>
            <a:r>
              <a:rPr lang="en-GB" sz="900" i="1" dirty="0">
                <a:solidFill>
                  <a:schemeClr val="bg1"/>
                </a:solidFill>
                <a:latin typeface="Arial" panose="020B0604020202020204" pitchFamily="34" charset="0"/>
                <a:cs typeface="Arial" panose="020B0604020202020204" pitchFamily="34" charset="0"/>
              </a:rPr>
              <a:t>No et </a:t>
            </a:r>
            <a:r>
              <a:rPr lang="en-GB" sz="900" i="1" dirty="0" err="1">
                <a:solidFill>
                  <a:schemeClr val="bg1"/>
                </a:solidFill>
                <a:latin typeface="Arial" panose="020B0604020202020204" pitchFamily="34" charset="0"/>
                <a:cs typeface="Arial" panose="020B0604020202020204" pitchFamily="34" charset="0"/>
              </a:rPr>
              <a:t>moi</a:t>
            </a:r>
            <a:endParaRPr lang="en-GB" sz="900" dirty="0">
              <a:solidFill>
                <a:schemeClr val="bg1"/>
              </a:solidFill>
              <a:latin typeface="Arial" panose="020B0604020202020204" pitchFamily="34" charset="0"/>
              <a:cs typeface="Arial" panose="020B0604020202020204" pitchFamily="34" charset="0"/>
            </a:endParaRPr>
          </a:p>
        </p:txBody>
      </p:sp>
      <p:sp>
        <p:nvSpPr>
          <p:cNvPr id="152" name="Rounded Rectangle 35">
            <a:extLst>
              <a:ext uri="{FF2B5EF4-FFF2-40B4-BE49-F238E27FC236}">
                <a16:creationId xmlns:a16="http://schemas.microsoft.com/office/drawing/2014/main" id="{AF500A34-F8A5-4310-9C05-8F942FB7CE0B}"/>
              </a:ext>
            </a:extLst>
          </p:cNvPr>
          <p:cNvSpPr/>
          <p:nvPr/>
        </p:nvSpPr>
        <p:spPr>
          <a:xfrm>
            <a:off x="10545610" y="5161513"/>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Past papers</a:t>
            </a:r>
          </a:p>
          <a:p>
            <a:pPr algn="ctr"/>
            <a:endParaRPr lang="en-GB" sz="900" b="1" dirty="0">
              <a:solidFill>
                <a:schemeClr val="bg1"/>
              </a:solidFill>
              <a:latin typeface="Arial" panose="020B0604020202020204" pitchFamily="34" charset="0"/>
              <a:cs typeface="Arial" panose="020B0604020202020204" pitchFamily="34" charset="0"/>
            </a:endParaRPr>
          </a:p>
          <a:p>
            <a:pPr algn="ctr"/>
            <a:endParaRPr lang="en-GB"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71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8</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581642"/>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227854"/>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738664"/>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GB" b="1"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0" name="Rounded Rectangle 40">
            <a:extLst>
              <a:ext uri="{FF2B5EF4-FFF2-40B4-BE49-F238E27FC236}">
                <a16:creationId xmlns:a16="http://schemas.microsoft.com/office/drawing/2014/main" id="{5DE732ED-2F62-4273-9B00-0FD98E1293F5}"/>
              </a:ext>
            </a:extLst>
          </p:cNvPr>
          <p:cNvSpPr/>
          <p:nvPr/>
        </p:nvSpPr>
        <p:spPr>
          <a:xfrm>
            <a:off x="6405176" y="2376240"/>
            <a:ext cx="2659565" cy="29441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 sentence builders in their booklets.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KS3 German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KS3 learners.</a:t>
            </a:r>
          </a:p>
        </p:txBody>
      </p:sp>
      <p:sp>
        <p:nvSpPr>
          <p:cNvPr id="51" name="Rounded Rectangle 42">
            <a:extLst>
              <a:ext uri="{FF2B5EF4-FFF2-40B4-BE49-F238E27FC236}">
                <a16:creationId xmlns:a16="http://schemas.microsoft.com/office/drawing/2014/main" id="{D68350F1-9F1E-45D8-8EDC-81E5B7EABDEC}"/>
              </a:ext>
            </a:extLst>
          </p:cNvPr>
          <p:cNvSpPr/>
          <p:nvPr/>
        </p:nvSpPr>
        <p:spPr>
          <a:xfrm>
            <a:off x="9362063" y="3190319"/>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Weekly Duolingo competition</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Learn about our link school in </a:t>
            </a:r>
            <a:r>
              <a:rPr lang="en-GB" sz="1200" b="1" dirty="0" err="1">
                <a:solidFill>
                  <a:srgbClr val="942C87"/>
                </a:solidFill>
                <a:latin typeface="Arial" panose="020B0604020202020204" pitchFamily="34" charset="0"/>
                <a:cs typeface="Arial" panose="020B0604020202020204" pitchFamily="34" charset="0"/>
              </a:rPr>
              <a:t>Vossenack</a:t>
            </a:r>
            <a:endParaRPr lang="en-GB" sz="1200" b="1" dirty="0">
              <a:solidFill>
                <a:srgbClr val="942C87"/>
              </a:solidFill>
              <a:latin typeface="Arial" panose="020B0604020202020204" pitchFamily="34" charset="0"/>
              <a:cs typeface="Arial" panose="020B0604020202020204" pitchFamily="34" charset="0"/>
            </a:endParaRPr>
          </a:p>
        </p:txBody>
      </p:sp>
      <p:sp>
        <p:nvSpPr>
          <p:cNvPr id="52" name="Rounded Rectangle 44">
            <a:extLst>
              <a:ext uri="{FF2B5EF4-FFF2-40B4-BE49-F238E27FC236}">
                <a16:creationId xmlns:a16="http://schemas.microsoft.com/office/drawing/2014/main" id="{D6247ECA-747D-4C2C-A8C8-52E3D5FF9A71}"/>
              </a:ext>
            </a:extLst>
          </p:cNvPr>
          <p:cNvSpPr/>
          <p:nvPr/>
        </p:nvSpPr>
        <p:spPr>
          <a:xfrm>
            <a:off x="9362063" y="1581642"/>
            <a:ext cx="2659857" cy="7150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Weekly Duolingo competition</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Hail Mary prayer in German</a:t>
            </a:r>
          </a:p>
        </p:txBody>
      </p:sp>
      <p:sp>
        <p:nvSpPr>
          <p:cNvPr id="54" name="Rounded Rectangle 44">
            <a:extLst>
              <a:ext uri="{FF2B5EF4-FFF2-40B4-BE49-F238E27FC236}">
                <a16:creationId xmlns:a16="http://schemas.microsoft.com/office/drawing/2014/main" id="{C92301AC-6D42-4CC6-A2DD-BCD42F22B105}"/>
              </a:ext>
            </a:extLst>
          </p:cNvPr>
          <p:cNvSpPr/>
          <p:nvPr/>
        </p:nvSpPr>
        <p:spPr>
          <a:xfrm>
            <a:off x="9362063" y="492705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Weekly Duolingo competition</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Film project – </a:t>
            </a:r>
            <a:r>
              <a:rPr lang="en-GB" sz="1200" b="1" i="1" dirty="0">
                <a:solidFill>
                  <a:srgbClr val="942C87"/>
                </a:solidFill>
                <a:latin typeface="Arial" panose="020B0604020202020204" pitchFamily="34" charset="0"/>
                <a:cs typeface="Arial" panose="020B0604020202020204" pitchFamily="34" charset="0"/>
              </a:rPr>
              <a:t>Das </a:t>
            </a:r>
            <a:r>
              <a:rPr lang="en-GB" sz="1200" b="1" i="1" dirty="0" err="1">
                <a:solidFill>
                  <a:srgbClr val="942C87"/>
                </a:solidFill>
                <a:latin typeface="Arial" panose="020B0604020202020204" pitchFamily="34" charset="0"/>
                <a:cs typeface="Arial" panose="020B0604020202020204" pitchFamily="34" charset="0"/>
              </a:rPr>
              <a:t>Wunder</a:t>
            </a:r>
            <a:r>
              <a:rPr lang="en-GB" sz="1200" b="1" i="1" dirty="0">
                <a:solidFill>
                  <a:srgbClr val="942C87"/>
                </a:solidFill>
                <a:latin typeface="Arial" panose="020B0604020202020204" pitchFamily="34" charset="0"/>
                <a:cs typeface="Arial" panose="020B0604020202020204" pitchFamily="34" charset="0"/>
              </a:rPr>
              <a:t> von Bern</a:t>
            </a:r>
            <a:endParaRPr lang="en-GB" sz="1200" b="1" dirty="0">
              <a:solidFill>
                <a:srgbClr val="942C87"/>
              </a:solidFill>
              <a:latin typeface="Arial" panose="020B0604020202020204" pitchFamily="34" charset="0"/>
              <a:cs typeface="Arial" panose="020B0604020202020204" pitchFamily="34" charset="0"/>
            </a:endParaRPr>
          </a:p>
        </p:txBody>
      </p:sp>
      <p:sp>
        <p:nvSpPr>
          <p:cNvPr id="42" name="Rounded Rectangle 19">
            <a:extLst>
              <a:ext uri="{FF2B5EF4-FFF2-40B4-BE49-F238E27FC236}">
                <a16:creationId xmlns:a16="http://schemas.microsoft.com/office/drawing/2014/main" id="{F2BE56FA-1C16-4C40-8821-6CA84CD876A1}"/>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Willkommen</a:t>
            </a:r>
            <a:r>
              <a:rPr lang="en-GB" sz="1100" b="1" i="1" dirty="0">
                <a:solidFill>
                  <a:schemeClr val="tx1"/>
                </a:solidFill>
                <a:latin typeface="Arial" panose="020B0604020202020204" pitchFamily="34" charset="0"/>
                <a:cs typeface="Arial" panose="020B0604020202020204" pitchFamily="34" charset="0"/>
              </a:rPr>
              <a:t>!</a:t>
            </a:r>
          </a:p>
          <a:p>
            <a:pPr algn="ctr"/>
            <a:r>
              <a:rPr lang="en-GB" sz="1100" i="1" dirty="0">
                <a:solidFill>
                  <a:schemeClr val="tx1"/>
                </a:solidFill>
                <a:latin typeface="Arial" panose="020B0604020202020204" pitchFamily="34" charset="0"/>
                <a:cs typeface="Arial" panose="020B0604020202020204" pitchFamily="34" charset="0"/>
              </a:rPr>
              <a:t>Name, age, greetings, numbers</a:t>
            </a:r>
          </a:p>
        </p:txBody>
      </p:sp>
      <p:sp>
        <p:nvSpPr>
          <p:cNvPr id="43" name="Rounded Rectangle 22">
            <a:extLst>
              <a:ext uri="{FF2B5EF4-FFF2-40B4-BE49-F238E27FC236}">
                <a16:creationId xmlns:a16="http://schemas.microsoft.com/office/drawing/2014/main" id="{885BE94E-19EA-4E40-AF97-E2238120144C}"/>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Das bin ich</a:t>
            </a:r>
          </a:p>
          <a:p>
            <a:pPr algn="ctr"/>
            <a:r>
              <a:rPr lang="en-GB" sz="1100" i="1" dirty="0">
                <a:solidFill>
                  <a:schemeClr val="tx1"/>
                </a:solidFill>
                <a:latin typeface="Arial" panose="020B0604020202020204" pitchFamily="34" charset="0"/>
                <a:cs typeface="Arial" panose="020B0604020202020204" pitchFamily="34" charset="0"/>
              </a:rPr>
              <a:t>Colours, where you live, countries</a:t>
            </a:r>
          </a:p>
        </p:txBody>
      </p:sp>
      <p:sp>
        <p:nvSpPr>
          <p:cNvPr id="44" name="Rounded Rectangle 23">
            <a:extLst>
              <a:ext uri="{FF2B5EF4-FFF2-40B4-BE49-F238E27FC236}">
                <a16:creationId xmlns:a16="http://schemas.microsoft.com/office/drawing/2014/main" id="{4BB49494-7DF0-44BF-ADCE-0F1CBA09DA7C}"/>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Dictation</a:t>
            </a:r>
          </a:p>
          <a:p>
            <a:pPr algn="ctr"/>
            <a:r>
              <a:rPr lang="en-GB" sz="1100" dirty="0">
                <a:solidFill>
                  <a:schemeClr val="bg1"/>
                </a:solidFill>
                <a:latin typeface="Arial" panose="020B0604020202020204" pitchFamily="34" charset="0"/>
                <a:cs typeface="Arial" panose="020B0604020202020204" pitchFamily="34" charset="0"/>
              </a:rPr>
              <a:t>Write in German the passage read out in class</a:t>
            </a:r>
          </a:p>
        </p:txBody>
      </p:sp>
      <p:sp>
        <p:nvSpPr>
          <p:cNvPr id="45" name="Rounded Rectangle 25">
            <a:extLst>
              <a:ext uri="{FF2B5EF4-FFF2-40B4-BE49-F238E27FC236}">
                <a16:creationId xmlns:a16="http://schemas.microsoft.com/office/drawing/2014/main" id="{47033137-0B3F-476A-A5DC-1A9369761DCE}"/>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Schule </a:t>
            </a:r>
            <a:r>
              <a:rPr lang="en-GB" sz="1100" b="1" dirty="0" err="1">
                <a:solidFill>
                  <a:schemeClr val="tx1"/>
                </a:solidFill>
                <a:latin typeface="Arial" panose="020B0604020202020204" pitchFamily="34" charset="0"/>
                <a:cs typeface="Arial" panose="020B0604020202020204" pitchFamily="34" charset="0"/>
              </a:rPr>
              <a:t>ist</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klasse</a:t>
            </a:r>
            <a:endParaRPr lang="en-GB" sz="1100" b="1" i="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School subjects, opinions, daily routine</a:t>
            </a:r>
          </a:p>
        </p:txBody>
      </p:sp>
      <p:sp>
        <p:nvSpPr>
          <p:cNvPr id="46" name="Rounded Rectangle 30">
            <a:extLst>
              <a:ext uri="{FF2B5EF4-FFF2-40B4-BE49-F238E27FC236}">
                <a16:creationId xmlns:a16="http://schemas.microsoft.com/office/drawing/2014/main" id="{ACF23DF0-BCBD-4173-A3B1-741152D6821B}"/>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Ich mag Deutsch!</a:t>
            </a:r>
          </a:p>
          <a:p>
            <a:pPr algn="ctr"/>
            <a:r>
              <a:rPr lang="en-GB" sz="1100" i="1" dirty="0">
                <a:solidFill>
                  <a:schemeClr val="tx1"/>
                </a:solidFill>
                <a:latin typeface="Arial" panose="020B0604020202020204" pitchFamily="34" charset="0"/>
                <a:cs typeface="Arial" panose="020B0604020202020204" pitchFamily="34" charset="0"/>
              </a:rPr>
              <a:t>School uniform, food &amp; drink</a:t>
            </a:r>
          </a:p>
        </p:txBody>
      </p:sp>
      <p:sp>
        <p:nvSpPr>
          <p:cNvPr id="47" name="Rounded Rectangle 31">
            <a:extLst>
              <a:ext uri="{FF2B5EF4-FFF2-40B4-BE49-F238E27FC236}">
                <a16:creationId xmlns:a16="http://schemas.microsoft.com/office/drawing/2014/main" id="{1BC18DA9-E2B7-4B5A-9F3B-57C9A7806A06}"/>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Meine</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Familie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Family members, descriptions, pets</a:t>
            </a:r>
          </a:p>
        </p:txBody>
      </p:sp>
      <p:sp>
        <p:nvSpPr>
          <p:cNvPr id="48" name="Rounded Rectangle 32">
            <a:extLst>
              <a:ext uri="{FF2B5EF4-FFF2-40B4-BE49-F238E27FC236}">
                <a16:creationId xmlns:a16="http://schemas.microsoft.com/office/drawing/2014/main" id="{6D2AD7F5-EC24-4231-ADCE-CAEDDB8EF716}"/>
              </a:ext>
            </a:extLst>
          </p:cNvPr>
          <p:cNvSpPr/>
          <p:nvPr/>
        </p:nvSpPr>
        <p:spPr>
          <a:xfrm>
            <a:off x="2278358" y="54835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Das </a:t>
            </a:r>
            <a:r>
              <a:rPr lang="en-GB" sz="1100" b="1" dirty="0" err="1">
                <a:solidFill>
                  <a:schemeClr val="tx1"/>
                </a:solidFill>
                <a:latin typeface="Arial" panose="020B0604020202020204" pitchFamily="34" charset="0"/>
                <a:cs typeface="Arial" panose="020B0604020202020204" pitchFamily="34" charset="0"/>
              </a:rPr>
              <a:t>Wunder</a:t>
            </a:r>
            <a:r>
              <a:rPr lang="en-GB" sz="1100" b="1" dirty="0">
                <a:solidFill>
                  <a:schemeClr val="tx1"/>
                </a:solidFill>
                <a:latin typeface="Arial" panose="020B0604020202020204" pitchFamily="34" charset="0"/>
                <a:cs typeface="Arial" panose="020B0604020202020204" pitchFamily="34" charset="0"/>
              </a:rPr>
              <a:t> von Bern</a:t>
            </a:r>
          </a:p>
          <a:p>
            <a:pPr algn="ctr"/>
            <a:r>
              <a:rPr lang="en-GB" sz="1100" i="1" dirty="0">
                <a:solidFill>
                  <a:schemeClr val="tx1"/>
                </a:solidFill>
                <a:latin typeface="Arial" panose="020B0604020202020204" pitchFamily="34" charset="0"/>
                <a:cs typeface="Arial" panose="020B0604020202020204" pitchFamily="34" charset="0"/>
              </a:rPr>
              <a:t>German post-war history, film review &amp; characters</a:t>
            </a:r>
          </a:p>
        </p:txBody>
      </p:sp>
      <p:sp>
        <p:nvSpPr>
          <p:cNvPr id="49" name="Rounded Rectangle 34">
            <a:extLst>
              <a:ext uri="{FF2B5EF4-FFF2-40B4-BE49-F238E27FC236}">
                <a16:creationId xmlns:a16="http://schemas.microsoft.com/office/drawing/2014/main" id="{B51F982C-1325-4523-A759-8B9DF2241D5B}"/>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Write basic sentences based on photo</a:t>
            </a:r>
          </a:p>
        </p:txBody>
      </p:sp>
      <p:sp>
        <p:nvSpPr>
          <p:cNvPr id="55" name="Rounded Rectangle 35">
            <a:extLst>
              <a:ext uri="{FF2B5EF4-FFF2-40B4-BE49-F238E27FC236}">
                <a16:creationId xmlns:a16="http://schemas.microsoft.com/office/drawing/2014/main" id="{BC9360D1-FFE8-43D6-AED5-7BBF1FEC9775}"/>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Write a description of a </a:t>
            </a:r>
            <a:r>
              <a:rPr lang="en-GB" sz="1100" dirty="0" err="1">
                <a:solidFill>
                  <a:schemeClr val="bg1"/>
                </a:solidFill>
                <a:latin typeface="Arial" panose="020B0604020202020204" pitchFamily="34" charset="0"/>
                <a:cs typeface="Arial" panose="020B0604020202020204" pitchFamily="34" charset="0"/>
              </a:rPr>
              <a:t>fairytale</a:t>
            </a:r>
            <a:r>
              <a:rPr lang="en-GB" sz="1100" dirty="0">
                <a:solidFill>
                  <a:schemeClr val="bg1"/>
                </a:solidFill>
                <a:latin typeface="Arial" panose="020B0604020202020204" pitchFamily="34" charset="0"/>
                <a:cs typeface="Arial" panose="020B0604020202020204" pitchFamily="34" charset="0"/>
              </a:rPr>
              <a:t> character - seen</a:t>
            </a:r>
          </a:p>
        </p:txBody>
      </p:sp>
      <p:sp>
        <p:nvSpPr>
          <p:cNvPr id="56" name="Rounded Rectangle 36">
            <a:extLst>
              <a:ext uri="{FF2B5EF4-FFF2-40B4-BE49-F238E27FC236}">
                <a16:creationId xmlns:a16="http://schemas.microsoft.com/office/drawing/2014/main" id="{2355D06C-D454-4554-92B5-3201D5956A6E}"/>
              </a:ext>
            </a:extLst>
          </p:cNvPr>
          <p:cNvSpPr/>
          <p:nvPr/>
        </p:nvSpPr>
        <p:spPr>
          <a:xfrm>
            <a:off x="4331742" y="548351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End of year exam </a:t>
            </a:r>
          </a:p>
          <a:p>
            <a:pPr algn="ctr"/>
            <a:r>
              <a:rPr lang="en-GB" sz="1100" dirty="0">
                <a:solidFill>
                  <a:schemeClr val="bg1"/>
                </a:solidFill>
                <a:latin typeface="Arial" panose="020B0604020202020204" pitchFamily="34" charset="0"/>
                <a:cs typeface="Arial" panose="020B0604020202020204" pitchFamily="34" charset="0"/>
              </a:rPr>
              <a:t>Listening, reading, writing &amp; grammar – 1hr</a:t>
            </a:r>
          </a:p>
        </p:txBody>
      </p:sp>
      <p:sp>
        <p:nvSpPr>
          <p:cNvPr id="65" name="Rounded Rectangle 37">
            <a:extLst>
              <a:ext uri="{FF2B5EF4-FFF2-40B4-BE49-F238E27FC236}">
                <a16:creationId xmlns:a16="http://schemas.microsoft.com/office/drawing/2014/main" id="{75613225-A035-4623-B98D-B4015E95E229}"/>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Speaking</a:t>
            </a:r>
          </a:p>
          <a:p>
            <a:pPr algn="ctr"/>
            <a:r>
              <a:rPr lang="en-GB" sz="1100" dirty="0">
                <a:solidFill>
                  <a:schemeClr val="bg1"/>
                </a:solidFill>
                <a:latin typeface="Arial" panose="020B0604020202020204" pitchFamily="34" charset="0"/>
                <a:cs typeface="Arial" panose="020B0604020202020204" pitchFamily="34" charset="0"/>
              </a:rPr>
              <a:t>Present your school to the class orally</a:t>
            </a:r>
          </a:p>
        </p:txBody>
      </p:sp>
      <p:sp>
        <p:nvSpPr>
          <p:cNvPr id="68" name="Rounded Rectangle 38">
            <a:extLst>
              <a:ext uri="{FF2B5EF4-FFF2-40B4-BE49-F238E27FC236}">
                <a16:creationId xmlns:a16="http://schemas.microsoft.com/office/drawing/2014/main" id="{0A7AEBFE-C03D-4166-9FBA-1003C9007594}"/>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Reading &amp; Writing</a:t>
            </a:r>
          </a:p>
          <a:p>
            <a:pPr algn="ctr"/>
            <a:r>
              <a:rPr lang="en-GB" sz="1100" dirty="0">
                <a:solidFill>
                  <a:schemeClr val="bg1"/>
                </a:solidFill>
                <a:latin typeface="Arial" panose="020B0604020202020204" pitchFamily="34" charset="0"/>
                <a:cs typeface="Arial" panose="020B0604020202020204" pitchFamily="34" charset="0"/>
              </a:rPr>
              <a:t>Unit 1</a:t>
            </a:r>
          </a:p>
        </p:txBody>
      </p:sp>
    </p:spTree>
    <p:extLst>
      <p:ext uri="{BB962C8B-B14F-4D97-AF65-F5344CB8AC3E}">
        <p14:creationId xmlns:p14="http://schemas.microsoft.com/office/powerpoint/2010/main" val="90374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8799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Freizeit</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Free time activities, invitations, going out </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17554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Mein </a:t>
            </a:r>
            <a:r>
              <a:rPr lang="en-GB" sz="1100" b="1" dirty="0" err="1">
                <a:solidFill>
                  <a:schemeClr val="tx1"/>
                </a:solidFill>
                <a:latin typeface="Arial" panose="020B0604020202020204" pitchFamily="34" charset="0"/>
                <a:cs typeface="Arial" panose="020B0604020202020204" pitchFamily="34" charset="0"/>
              </a:rPr>
              <a:t>Zuhause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Area, house, rooms and furniture</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41767" y="306350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Grammar</a:t>
            </a:r>
          </a:p>
          <a:p>
            <a:pPr algn="ctr"/>
            <a:r>
              <a:rPr lang="en-GB" sz="1100" i="1" dirty="0" err="1">
                <a:solidFill>
                  <a:schemeClr val="bg1"/>
                </a:solidFill>
                <a:latin typeface="Arial" panose="020B0604020202020204" pitchFamily="34" charset="0"/>
                <a:cs typeface="Arial" panose="020B0604020202020204" pitchFamily="34" charset="0"/>
              </a:rPr>
              <a:t>Haben</a:t>
            </a:r>
            <a:r>
              <a:rPr lang="en-GB" sz="1100" i="1" dirty="0">
                <a:solidFill>
                  <a:schemeClr val="bg1"/>
                </a:solidFill>
                <a:latin typeface="Arial" panose="020B0604020202020204" pitchFamily="34" charset="0"/>
                <a:cs typeface="Arial" panose="020B0604020202020204" pitchFamily="34" charset="0"/>
              </a:rPr>
              <a:t> / Sein, </a:t>
            </a:r>
            <a:r>
              <a:rPr lang="en-GB" sz="1100" dirty="0">
                <a:solidFill>
                  <a:schemeClr val="bg1"/>
                </a:solidFill>
                <a:latin typeface="Arial" panose="020B0604020202020204" pitchFamily="34" charset="0"/>
                <a:cs typeface="Arial" panose="020B0604020202020204" pitchFamily="34" charset="0"/>
              </a:rPr>
              <a:t>past participles </a:t>
            </a:r>
            <a:endParaRPr lang="en-GB" sz="1100" i="1" dirty="0">
              <a:solidFill>
                <a:schemeClr val="bg1"/>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6350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Stadt und Land</a:t>
            </a:r>
          </a:p>
          <a:p>
            <a:pPr algn="ctr"/>
            <a:r>
              <a:rPr lang="en-GB" sz="1100" i="1" dirty="0">
                <a:solidFill>
                  <a:schemeClr val="tx1"/>
                </a:solidFill>
                <a:latin typeface="Arial" panose="020B0604020202020204" pitchFamily="34" charset="0"/>
                <a:cs typeface="Arial" panose="020B0604020202020204" pitchFamily="34" charset="0"/>
              </a:rPr>
              <a:t>Places in town, food and drink in a café </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776961"/>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Die </a:t>
            </a:r>
            <a:r>
              <a:rPr lang="en-GB" sz="1100" b="1" dirty="0" err="1">
                <a:solidFill>
                  <a:schemeClr val="tx1"/>
                </a:solidFill>
                <a:latin typeface="Arial" panose="020B0604020202020204" pitchFamily="34" charset="0"/>
                <a:cs typeface="Arial" panose="020B0604020202020204" pitchFamily="34" charset="0"/>
              </a:rPr>
              <a:t>Ferien</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Past holidays, holiday activities, weather</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78358" y="471155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Einkaufen</a:t>
            </a:r>
            <a:r>
              <a:rPr lang="en-GB" sz="1100" b="1" dirty="0">
                <a:solidFill>
                  <a:schemeClr val="tx1"/>
                </a:solidFill>
                <a:latin typeface="Arial" panose="020B0604020202020204" pitchFamily="34" charset="0"/>
                <a:cs typeface="Arial" panose="020B0604020202020204" pitchFamily="34" charset="0"/>
              </a:rPr>
              <a:t> und Essen</a:t>
            </a:r>
            <a:endParaRPr lang="en-GB" sz="1100" b="1" i="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Shopping for food, different shops, money</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78358" y="5407640"/>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Gesundheit!</a:t>
            </a:r>
          </a:p>
          <a:p>
            <a:pPr algn="ctr"/>
            <a:r>
              <a:rPr lang="en-GB" sz="1100" i="1" dirty="0">
                <a:solidFill>
                  <a:schemeClr val="tx1"/>
                </a:solidFill>
                <a:latin typeface="Arial" panose="020B0604020202020204" pitchFamily="34" charset="0"/>
                <a:cs typeface="Arial" panose="020B0604020202020204" pitchFamily="34" charset="0"/>
              </a:rPr>
              <a:t>Parts of the body, illness, healthy lifestyle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7948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Translation and extended writing (seen)</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341767" y="471155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Dictation</a:t>
            </a:r>
          </a:p>
          <a:p>
            <a:pPr algn="ctr"/>
            <a:r>
              <a:rPr lang="en-GB" sz="1100" dirty="0">
                <a:solidFill>
                  <a:schemeClr val="bg1"/>
                </a:solidFill>
                <a:latin typeface="Arial" panose="020B0604020202020204" pitchFamily="34" charset="0"/>
                <a:cs typeface="Arial" panose="020B0604020202020204" pitchFamily="34" charset="0"/>
              </a:rPr>
              <a:t>Write in German a text on shopping</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341767" y="5407640"/>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End of year exam  </a:t>
            </a:r>
            <a:r>
              <a:rPr lang="en-GB" sz="1100" dirty="0">
                <a:solidFill>
                  <a:schemeClr val="bg1"/>
                </a:solidFill>
                <a:latin typeface="Arial" panose="020B0604020202020204" pitchFamily="34" charset="0"/>
                <a:cs typeface="Arial" panose="020B0604020202020204" pitchFamily="34" charset="0"/>
              </a:rPr>
              <a:t>Listening &amp; Reading</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41767" y="3776961"/>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&amp; Writing</a:t>
            </a:r>
          </a:p>
          <a:p>
            <a:pPr algn="ctr"/>
            <a:r>
              <a:rPr lang="en-GB" sz="1100" dirty="0">
                <a:solidFill>
                  <a:schemeClr val="bg1"/>
                </a:solidFill>
                <a:latin typeface="Arial" panose="020B0604020202020204" pitchFamily="34" charset="0"/>
                <a:cs typeface="Arial" panose="020B0604020202020204" pitchFamily="34" charset="0"/>
              </a:rPr>
              <a:t>90-word writing on past holidays</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41767" y="217554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Reading &amp; Writing</a:t>
            </a:r>
          </a:p>
          <a:p>
            <a:pPr algn="ctr"/>
            <a:r>
              <a:rPr lang="en-GB" sz="1100" dirty="0">
                <a:solidFill>
                  <a:schemeClr val="bg1"/>
                </a:solidFill>
                <a:latin typeface="Arial" panose="020B0604020202020204" pitchFamily="34" charset="0"/>
                <a:cs typeface="Arial" panose="020B0604020202020204" pitchFamily="34" charset="0"/>
              </a:rPr>
              <a:t>House &amp; home</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0" name="Rounded Rectangle 40">
            <a:extLst>
              <a:ext uri="{FF2B5EF4-FFF2-40B4-BE49-F238E27FC236}">
                <a16:creationId xmlns:a16="http://schemas.microsoft.com/office/drawing/2014/main" id="{1F3DB271-F7A1-41D9-8B8D-F445F33BEB62}"/>
              </a:ext>
            </a:extLst>
          </p:cNvPr>
          <p:cNvSpPr/>
          <p:nvPr/>
        </p:nvSpPr>
        <p:spPr>
          <a:xfrm>
            <a:off x="6405176" y="2376240"/>
            <a:ext cx="2659565" cy="29441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 sentence builders in their booklets.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KS3 German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KS3 learners.</a:t>
            </a:r>
          </a:p>
        </p:txBody>
      </p:sp>
      <p:sp>
        <p:nvSpPr>
          <p:cNvPr id="51" name="Rounded Rectangle 42">
            <a:extLst>
              <a:ext uri="{FF2B5EF4-FFF2-40B4-BE49-F238E27FC236}">
                <a16:creationId xmlns:a16="http://schemas.microsoft.com/office/drawing/2014/main" id="{1524B5D0-31B6-48FD-8718-D4C0147C827E}"/>
              </a:ext>
            </a:extLst>
          </p:cNvPr>
          <p:cNvSpPr/>
          <p:nvPr/>
        </p:nvSpPr>
        <p:spPr>
          <a:xfrm>
            <a:off x="9362063" y="3441445"/>
            <a:ext cx="2659857" cy="7831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Translation Bee – whole school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a:t>
            </a:r>
          </a:p>
        </p:txBody>
      </p:sp>
      <p:sp>
        <p:nvSpPr>
          <p:cNvPr id="52" name="Rounded Rectangle 44">
            <a:extLst>
              <a:ext uri="{FF2B5EF4-FFF2-40B4-BE49-F238E27FC236}">
                <a16:creationId xmlns:a16="http://schemas.microsoft.com/office/drawing/2014/main" id="{21DA67FD-E129-4CE6-BF43-CF1EF2199D64}"/>
              </a:ext>
            </a:extLst>
          </p:cNvPr>
          <p:cNvSpPr/>
          <p:nvPr/>
        </p:nvSpPr>
        <p:spPr>
          <a:xfrm>
            <a:off x="9362063" y="1743237"/>
            <a:ext cx="2659857" cy="7831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Translation Bee – individual class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 </a:t>
            </a:r>
          </a:p>
        </p:txBody>
      </p:sp>
      <p:sp>
        <p:nvSpPr>
          <p:cNvPr id="54" name="Rounded Rectangle 44">
            <a:extLst>
              <a:ext uri="{FF2B5EF4-FFF2-40B4-BE49-F238E27FC236}">
                <a16:creationId xmlns:a16="http://schemas.microsoft.com/office/drawing/2014/main" id="{F4D9556D-C73F-4623-8A2B-A478ADC45149}"/>
              </a:ext>
            </a:extLst>
          </p:cNvPr>
          <p:cNvSpPr/>
          <p:nvPr/>
        </p:nvSpPr>
        <p:spPr>
          <a:xfrm>
            <a:off x="9362063" y="4805202"/>
            <a:ext cx="2659857" cy="12939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Translation Bee – regional and national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Film and history project – </a:t>
            </a:r>
            <a:r>
              <a:rPr lang="en-GB" sz="1000" b="1" i="1" dirty="0">
                <a:solidFill>
                  <a:srgbClr val="942C87"/>
                </a:solidFill>
                <a:latin typeface="Arial" panose="020B0604020202020204" pitchFamily="34" charset="0"/>
                <a:cs typeface="Arial" panose="020B0604020202020204" pitchFamily="34" charset="0"/>
              </a:rPr>
              <a:t>Sophie Scholl</a:t>
            </a:r>
          </a:p>
        </p:txBody>
      </p:sp>
    </p:spTree>
    <p:extLst>
      <p:ext uri="{BB962C8B-B14F-4D97-AF65-F5344CB8AC3E}">
        <p14:creationId xmlns:p14="http://schemas.microsoft.com/office/powerpoint/2010/main" val="451963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8799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Me, my family and friends</a:t>
            </a:r>
          </a:p>
          <a:p>
            <a:pPr algn="ctr"/>
            <a:r>
              <a:rPr lang="en-GB" sz="1100" i="1" dirty="0">
                <a:solidFill>
                  <a:schemeClr val="tx1"/>
                </a:solidFill>
                <a:latin typeface="Arial" panose="020B0604020202020204" pitchFamily="34" charset="0"/>
                <a:cs typeface="Arial" panose="020B0604020202020204" pitchFamily="34" charset="0"/>
              </a:rPr>
              <a:t>Unit 1</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18889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Technology in everyday life</a:t>
            </a:r>
          </a:p>
          <a:p>
            <a:pPr algn="ctr"/>
            <a:r>
              <a:rPr lang="en-GB" sz="1100" i="1" dirty="0">
                <a:solidFill>
                  <a:schemeClr val="tx1"/>
                </a:solidFill>
                <a:latin typeface="Arial" panose="020B0604020202020204" pitchFamily="34" charset="0"/>
                <a:cs typeface="Arial" panose="020B0604020202020204" pitchFamily="34" charset="0"/>
              </a:rPr>
              <a:t>Unit 2</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41767" y="306350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Speaking</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solidFill>
                  <a:schemeClr val="bg1"/>
                </a:solidFill>
                <a:latin typeface="Arial" panose="020B0604020202020204" pitchFamily="34" charset="0"/>
                <a:cs typeface="Arial" panose="020B0604020202020204" pitchFamily="34" charset="0"/>
              </a:rPr>
              <a:t>Respond to 5 questions on a photo card</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6350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Free time activities &amp; sports</a:t>
            </a:r>
          </a:p>
          <a:p>
            <a:pPr algn="ctr"/>
            <a:r>
              <a:rPr lang="en-GB" sz="1100" i="1" dirty="0">
                <a:solidFill>
                  <a:schemeClr val="tx1"/>
                </a:solidFill>
                <a:latin typeface="Arial" panose="020B0604020202020204" pitchFamily="34" charset="0"/>
                <a:cs typeface="Arial" panose="020B0604020202020204" pitchFamily="34" charset="0"/>
              </a:rPr>
              <a:t>Unit 3</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776961"/>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Food and healthy lifestyle</a:t>
            </a:r>
          </a:p>
          <a:p>
            <a:pPr algn="ctr"/>
            <a:r>
              <a:rPr lang="en-GB" sz="1100" i="1" dirty="0">
                <a:solidFill>
                  <a:schemeClr val="tx1"/>
                </a:solidFill>
                <a:latin typeface="Arial" panose="020B0604020202020204" pitchFamily="34" charset="0"/>
                <a:cs typeface="Arial" panose="020B0604020202020204" pitchFamily="34" charset="0"/>
              </a:rPr>
              <a:t>Units 3.2 and 6.2</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78358" y="471155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Home, town </a:t>
            </a:r>
            <a:r>
              <a:rPr lang="en-GB" sz="1050" b="1" dirty="0">
                <a:solidFill>
                  <a:schemeClr val="tx1"/>
                </a:solidFill>
                <a:latin typeface="Arial" panose="020B0604020202020204" pitchFamily="34" charset="0"/>
                <a:cs typeface="Arial" panose="020B0604020202020204" pitchFamily="34" charset="0"/>
              </a:rPr>
              <a:t>neighbourhood</a:t>
            </a:r>
            <a:r>
              <a:rPr lang="en-GB" sz="1100" b="1" dirty="0">
                <a:solidFill>
                  <a:schemeClr val="tx1"/>
                </a:solidFill>
                <a:latin typeface="Arial" panose="020B0604020202020204" pitchFamily="34" charset="0"/>
                <a:cs typeface="Arial" panose="020B0604020202020204" pitchFamily="34" charset="0"/>
              </a:rPr>
              <a:t> &amp; region</a:t>
            </a:r>
          </a:p>
          <a:p>
            <a:pPr algn="ctr"/>
            <a:r>
              <a:rPr lang="en-GB" sz="1100" i="1" dirty="0">
                <a:solidFill>
                  <a:schemeClr val="tx1"/>
                </a:solidFill>
                <a:latin typeface="Arial" panose="020B0604020202020204" pitchFamily="34" charset="0"/>
                <a:cs typeface="Arial" panose="020B0604020202020204" pitchFamily="34" charset="0"/>
              </a:rPr>
              <a:t>Unit 5</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78358" y="5407640"/>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Social issues &amp; voluntary work</a:t>
            </a:r>
          </a:p>
          <a:p>
            <a:pPr algn="ctr"/>
            <a:r>
              <a:rPr lang="en-GB" sz="1100" i="1" dirty="0">
                <a:solidFill>
                  <a:schemeClr val="tx1"/>
                </a:solidFill>
                <a:latin typeface="Arial" panose="020B0604020202020204" pitchFamily="34" charset="0"/>
                <a:cs typeface="Arial" panose="020B0604020202020204" pitchFamily="34" charset="0"/>
              </a:rPr>
              <a:t>Unit 6.1</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8799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&amp; </a:t>
            </a:r>
          </a:p>
          <a:p>
            <a:pPr algn="ctr"/>
            <a:r>
              <a:rPr lang="en-GB" sz="1100" b="1" dirty="0">
                <a:solidFill>
                  <a:schemeClr val="bg1"/>
                </a:solidFill>
                <a:latin typeface="Arial" panose="020B0604020202020204" pitchFamily="34" charset="0"/>
                <a:cs typeface="Arial" panose="020B0604020202020204" pitchFamily="34" charset="0"/>
              </a:rPr>
              <a:t>Translation</a:t>
            </a:r>
          </a:p>
          <a:p>
            <a:pPr algn="ctr"/>
            <a:r>
              <a:rPr lang="en-GB" sz="1100" dirty="0">
                <a:solidFill>
                  <a:schemeClr val="bg1"/>
                </a:solidFill>
                <a:latin typeface="Arial" panose="020B0604020202020204" pitchFamily="34" charset="0"/>
                <a:cs typeface="Arial" panose="020B0604020202020204" pitchFamily="34" charset="0"/>
              </a:rPr>
              <a:t>Family &amp; Friends</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341767" y="471155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150-word Writing &amp; </a:t>
            </a:r>
          </a:p>
          <a:p>
            <a:pPr algn="ctr"/>
            <a:r>
              <a:rPr lang="en-GB" sz="1100" b="1" dirty="0">
                <a:solidFill>
                  <a:schemeClr val="bg1"/>
                </a:solidFill>
                <a:latin typeface="Arial" panose="020B0604020202020204" pitchFamily="34" charset="0"/>
                <a:cs typeface="Arial" panose="020B0604020202020204" pitchFamily="34" charset="0"/>
              </a:rPr>
              <a:t>Translation</a:t>
            </a:r>
          </a:p>
          <a:p>
            <a:pPr algn="ctr"/>
            <a:r>
              <a:rPr lang="en-GB" sz="1100" dirty="0">
                <a:solidFill>
                  <a:schemeClr val="bg1"/>
                </a:solidFill>
                <a:latin typeface="Arial" panose="020B0604020202020204" pitchFamily="34" charset="0"/>
                <a:cs typeface="Arial" panose="020B0604020202020204" pitchFamily="34" charset="0"/>
              </a:rPr>
              <a:t>Home town</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341767" y="5407640"/>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Listening, Reading, Speaking &amp; Writing</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41767" y="3776961"/>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&amp; </a:t>
            </a:r>
          </a:p>
          <a:p>
            <a:pPr algn="ctr"/>
            <a:r>
              <a:rPr lang="en-GB" sz="1100" b="1" dirty="0">
                <a:solidFill>
                  <a:schemeClr val="bg1"/>
                </a:solidFill>
                <a:latin typeface="Arial" panose="020B0604020202020204" pitchFamily="34" charset="0"/>
                <a:cs typeface="Arial" panose="020B0604020202020204" pitchFamily="34" charset="0"/>
              </a:rPr>
              <a:t>Listening</a:t>
            </a:r>
          </a:p>
          <a:p>
            <a:pPr algn="ctr"/>
            <a:r>
              <a:rPr lang="en-GB" sz="1100" dirty="0">
                <a:solidFill>
                  <a:schemeClr val="bg1"/>
                </a:solidFill>
                <a:latin typeface="Arial" panose="020B0604020202020204" pitchFamily="34" charset="0"/>
                <a:cs typeface="Arial" panose="020B0604020202020204" pitchFamily="34" charset="0"/>
              </a:rPr>
              <a:t>Healthy lifestyle</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41767" y="218889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Reading &amp; Translation</a:t>
            </a:r>
          </a:p>
          <a:p>
            <a:pPr algn="ctr"/>
            <a:r>
              <a:rPr lang="en-GB" sz="1100" dirty="0">
                <a:solidFill>
                  <a:schemeClr val="bg1"/>
                </a:solidFill>
                <a:latin typeface="Arial" panose="020B0604020202020204" pitchFamily="34" charset="0"/>
                <a:cs typeface="Arial" panose="020B0604020202020204" pitchFamily="34" charset="0"/>
              </a:rPr>
              <a:t>Technology</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2" y="3190319"/>
            <a:ext cx="2659857" cy="15323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Launch the Stephen </a:t>
            </a:r>
            <a:r>
              <a:rPr lang="en-GB" sz="1200" b="1" dirty="0" err="1">
                <a:solidFill>
                  <a:srgbClr val="942C87"/>
                </a:solidFill>
                <a:latin typeface="Arial" panose="020B0604020202020204" pitchFamily="34" charset="0"/>
                <a:cs typeface="Arial" panose="020B0604020202020204" pitchFamily="34" charset="0"/>
              </a:rPr>
              <a:t>Splender</a:t>
            </a:r>
            <a:r>
              <a:rPr lang="en-GB" sz="1200" b="1" dirty="0">
                <a:solidFill>
                  <a:srgbClr val="942C87"/>
                </a:solidFill>
                <a:latin typeface="Arial" panose="020B0604020202020204" pitchFamily="34" charset="0"/>
                <a:cs typeface="Arial" panose="020B0604020202020204" pitchFamily="34" charset="0"/>
              </a:rPr>
              <a:t> Translation competition</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Online face-to-face meetings with German students at </a:t>
            </a:r>
            <a:r>
              <a:rPr lang="en-GB" sz="1200" b="1" dirty="0" err="1">
                <a:solidFill>
                  <a:srgbClr val="942C87"/>
                </a:solidFill>
                <a:latin typeface="Arial" panose="020B0604020202020204" pitchFamily="34" charset="0"/>
                <a:cs typeface="Arial" panose="020B0604020202020204" pitchFamily="34" charset="0"/>
              </a:rPr>
              <a:t>Vossenack</a:t>
            </a:r>
            <a:r>
              <a:rPr lang="en-GB" sz="1200" b="1" dirty="0">
                <a:solidFill>
                  <a:srgbClr val="942C87"/>
                </a:solidFill>
                <a:latin typeface="Arial" panose="020B0604020202020204" pitchFamily="34" charset="0"/>
                <a:cs typeface="Arial" panose="020B0604020202020204" pitchFamily="34" charset="0"/>
              </a:rPr>
              <a:t> School</a:t>
            </a:r>
          </a:p>
          <a:p>
            <a:endParaRPr lang="en-GB" sz="1200" b="1" dirty="0">
              <a:solidFill>
                <a:srgbClr val="942C87"/>
              </a:solidFill>
              <a:latin typeface="Arial" panose="020B0604020202020204" pitchFamily="34" charset="0"/>
              <a:cs typeface="Arial" panose="020B0604020202020204" pitchFamily="34" charset="0"/>
            </a:endParaRP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385844"/>
            <a:ext cx="2659857" cy="15323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Launch e-</a:t>
            </a:r>
            <a:r>
              <a:rPr lang="en-GB" sz="1200" b="1" dirty="0" err="1">
                <a:solidFill>
                  <a:srgbClr val="942C87"/>
                </a:solidFill>
                <a:latin typeface="Arial" panose="020B0604020202020204" pitchFamily="34" charset="0"/>
                <a:cs typeface="Arial" panose="020B0604020202020204" pitchFamily="34" charset="0"/>
              </a:rPr>
              <a:t>penpal</a:t>
            </a:r>
            <a:r>
              <a:rPr lang="en-GB" sz="1200" b="1" dirty="0">
                <a:solidFill>
                  <a:srgbClr val="942C87"/>
                </a:solidFill>
                <a:latin typeface="Arial" panose="020B0604020202020204" pitchFamily="34" charset="0"/>
                <a:cs typeface="Arial" panose="020B0604020202020204" pitchFamily="34" charset="0"/>
              </a:rPr>
              <a:t> project with German students at FGV School, </a:t>
            </a:r>
            <a:r>
              <a:rPr lang="en-GB" sz="1200" b="1" dirty="0" err="1">
                <a:solidFill>
                  <a:srgbClr val="942C87"/>
                </a:solidFill>
                <a:latin typeface="Arial" panose="020B0604020202020204" pitchFamily="34" charset="0"/>
                <a:cs typeface="Arial" panose="020B0604020202020204" pitchFamily="34" charset="0"/>
              </a:rPr>
              <a:t>Vossenack</a:t>
            </a:r>
            <a:endParaRPr lang="en-GB" sz="1200" b="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90" name="Rounded Rectangle 44">
            <a:extLst>
              <a:ext uri="{FF2B5EF4-FFF2-40B4-BE49-F238E27FC236}">
                <a16:creationId xmlns:a16="http://schemas.microsoft.com/office/drawing/2014/main" id="{59E2CD00-2DB8-4A87-8668-48B929F3CD38}"/>
              </a:ext>
            </a:extLst>
          </p:cNvPr>
          <p:cNvSpPr/>
          <p:nvPr/>
        </p:nvSpPr>
        <p:spPr>
          <a:xfrm>
            <a:off x="9362062" y="4873904"/>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German residential to the Cologne area</a:t>
            </a:r>
          </a:p>
        </p:txBody>
      </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1" name="Rounded Rectangle 40">
            <a:extLst>
              <a:ext uri="{FF2B5EF4-FFF2-40B4-BE49-F238E27FC236}">
                <a16:creationId xmlns:a16="http://schemas.microsoft.com/office/drawing/2014/main" id="{5D00C099-B594-4B37-B567-024B76B458D7}"/>
              </a:ext>
            </a:extLst>
          </p:cNvPr>
          <p:cNvSpPr/>
          <p:nvPr/>
        </p:nvSpPr>
        <p:spPr>
          <a:xfrm>
            <a:off x="6405176" y="1667148"/>
            <a:ext cx="2659565" cy="4041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GCSE German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KS4 learners.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CGP German GCSE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1782945520</a:t>
            </a:r>
          </a:p>
          <a:p>
            <a:r>
              <a:rPr lang="en-GB" sz="1000" b="0" i="0" dirty="0">
                <a:solidFill>
                  <a:srgbClr val="0F1111"/>
                </a:solidFill>
                <a:effectLst/>
                <a:latin typeface="Arial" panose="020B0604020202020204" pitchFamily="34" charset="0"/>
                <a:cs typeface="Arial" panose="020B0604020202020204" pitchFamily="34" charset="0"/>
              </a:rPr>
              <a:t>ISBN: 1782945539</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85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8799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Travel and tourism</a:t>
            </a:r>
          </a:p>
          <a:p>
            <a:pPr algn="ctr"/>
            <a:r>
              <a:rPr lang="en-GB" sz="1100" i="1" dirty="0">
                <a:solidFill>
                  <a:schemeClr val="tx1"/>
                </a:solidFill>
                <a:latin typeface="Arial" panose="020B0604020202020204" pitchFamily="34" charset="0"/>
                <a:cs typeface="Arial" panose="020B0604020202020204" pitchFamily="34" charset="0"/>
              </a:rPr>
              <a:t>Unit 8</a:t>
            </a:r>
          </a:p>
          <a:p>
            <a:pPr algn="ctr"/>
            <a:endParaRPr lang="en-GB" sz="1100" i="1" dirty="0">
              <a:solidFill>
                <a:schemeClr val="tx1"/>
              </a:solidFill>
              <a:latin typeface="Arial" panose="020B0604020202020204" pitchFamily="34" charset="0"/>
              <a:cs typeface="Arial" panose="020B0604020202020204" pitchFamily="34" charset="0"/>
            </a:endParaRP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198548"/>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My studies  and school life</a:t>
            </a:r>
          </a:p>
          <a:p>
            <a:pPr algn="ctr"/>
            <a:r>
              <a:rPr lang="en-GB" sz="1100" i="1" dirty="0">
                <a:solidFill>
                  <a:schemeClr val="tx1"/>
                </a:solidFill>
                <a:latin typeface="Arial" panose="020B0604020202020204" pitchFamily="34" charset="0"/>
                <a:cs typeface="Arial" panose="020B0604020202020204" pitchFamily="34" charset="0"/>
              </a:rPr>
              <a:t>Units 9 &amp; 10</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41767" y="306350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Speaking</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6350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Education post-16 and jobs</a:t>
            </a:r>
          </a:p>
          <a:p>
            <a:pPr algn="ctr"/>
            <a:r>
              <a:rPr lang="en-GB" sz="1100" i="1" dirty="0">
                <a:solidFill>
                  <a:schemeClr val="tx1"/>
                </a:solidFill>
                <a:latin typeface="Arial" panose="020B0604020202020204" pitchFamily="34" charset="0"/>
                <a:cs typeface="Arial" panose="020B0604020202020204" pitchFamily="34" charset="0"/>
              </a:rPr>
              <a:t>Units 11 &amp; 12</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776961"/>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8799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150-word Writing &amp; </a:t>
            </a:r>
          </a:p>
          <a:p>
            <a:pPr algn="ctr"/>
            <a:r>
              <a:rPr lang="en-GB" sz="1100" b="1" dirty="0">
                <a:solidFill>
                  <a:schemeClr val="bg1"/>
                </a:solidFill>
                <a:latin typeface="Arial" panose="020B0604020202020204" pitchFamily="34" charset="0"/>
                <a:cs typeface="Arial" panose="020B0604020202020204" pitchFamily="34" charset="0"/>
              </a:rPr>
              <a:t>Translation</a:t>
            </a:r>
          </a:p>
          <a:p>
            <a:pPr algn="ctr"/>
            <a:r>
              <a:rPr lang="en-GB" sz="1100" dirty="0">
                <a:solidFill>
                  <a:schemeClr val="bg1"/>
                </a:solidFill>
                <a:latin typeface="Arial" panose="020B0604020202020204" pitchFamily="34" charset="0"/>
                <a:cs typeface="Arial" panose="020B0604020202020204" pitchFamily="34" charset="0"/>
              </a:rPr>
              <a:t>Holidays</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41767" y="3776961"/>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PPE2</a:t>
            </a:r>
          </a:p>
          <a:p>
            <a:pPr algn="ctr"/>
            <a:r>
              <a:rPr lang="en-GB" sz="1100" dirty="0">
                <a:solidFill>
                  <a:schemeClr val="bg1"/>
                </a:solidFill>
                <a:latin typeface="Arial" panose="020B0604020202020204" pitchFamily="34" charset="0"/>
                <a:cs typeface="Arial" panose="020B0604020202020204" pitchFamily="34" charset="0"/>
              </a:rPr>
              <a:t>Listening, Reading &amp; Writing</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41767" y="2198548"/>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Listening, Reading &amp; Writing</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3" y="3140119"/>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MFL Big Breakfast to celebrate success in the Speaking exam</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615694"/>
            <a:ext cx="2659857" cy="4426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After-school support</a:t>
            </a:r>
          </a:p>
          <a:p>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0" name="TextBox 49">
            <a:extLst>
              <a:ext uri="{FF2B5EF4-FFF2-40B4-BE49-F238E27FC236}">
                <a16:creationId xmlns:a16="http://schemas.microsoft.com/office/drawing/2014/main" id="{485077AC-089C-42A5-8CC8-2C721F9A3640}"/>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2" name="Rounded Rectangle 40">
            <a:extLst>
              <a:ext uri="{FF2B5EF4-FFF2-40B4-BE49-F238E27FC236}">
                <a16:creationId xmlns:a16="http://schemas.microsoft.com/office/drawing/2014/main" id="{A16B94B4-86F3-4097-9DFA-BD41BDE7F3C1}"/>
              </a:ext>
            </a:extLst>
          </p:cNvPr>
          <p:cNvSpPr/>
          <p:nvPr/>
        </p:nvSpPr>
        <p:spPr>
          <a:xfrm>
            <a:off x="6405176" y="1667148"/>
            <a:ext cx="2659565" cy="4041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GCSE German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KS4 learners.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CGP German GCSE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1782945520</a:t>
            </a:r>
          </a:p>
          <a:p>
            <a:r>
              <a:rPr lang="en-GB" sz="1000" b="0" i="0" dirty="0">
                <a:solidFill>
                  <a:srgbClr val="0F1111"/>
                </a:solidFill>
                <a:effectLst/>
                <a:latin typeface="Arial" panose="020B0604020202020204" pitchFamily="34" charset="0"/>
                <a:cs typeface="Arial" panose="020B0604020202020204" pitchFamily="34" charset="0"/>
              </a:rPr>
              <a:t>ISBN: 1782945539</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p:sp>
        <p:nvSpPr>
          <p:cNvPr id="38" name="Rounded Rectangle 31">
            <a:extLst>
              <a:ext uri="{FF2B5EF4-FFF2-40B4-BE49-F238E27FC236}">
                <a16:creationId xmlns:a16="http://schemas.microsoft.com/office/drawing/2014/main" id="{705ED10E-8450-41F7-8E4B-11454D1C7287}"/>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39" name="Rounded Rectangle 35">
            <a:extLst>
              <a:ext uri="{FF2B5EF4-FFF2-40B4-BE49-F238E27FC236}">
                <a16:creationId xmlns:a16="http://schemas.microsoft.com/office/drawing/2014/main" id="{AF500A34-F8A5-4310-9C05-8F942FB7CE0B}"/>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Past papers</a:t>
            </a:r>
          </a:p>
          <a:p>
            <a:pPr algn="ctr"/>
            <a:endParaRPr lang="en-GB" sz="1100" b="1" dirty="0">
              <a:solidFill>
                <a:schemeClr val="bg1"/>
              </a:solidFill>
              <a:latin typeface="Arial" panose="020B0604020202020204" pitchFamily="34" charset="0"/>
              <a:cs typeface="Arial" panose="020B0604020202020204" pitchFamily="34" charset="0"/>
            </a:endParaRP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40" name="Rounded Rectangle 31">
            <a:extLst>
              <a:ext uri="{FF2B5EF4-FFF2-40B4-BE49-F238E27FC236}">
                <a16:creationId xmlns:a16="http://schemas.microsoft.com/office/drawing/2014/main" id="{8FCAB70F-BBF6-4BB5-9C6A-22FBDC3029A1}"/>
              </a:ext>
            </a:extLst>
          </p:cNvPr>
          <p:cNvSpPr/>
          <p:nvPr/>
        </p:nvSpPr>
        <p:spPr>
          <a:xfrm>
            <a:off x="2278358" y="5470794"/>
            <a:ext cx="3896963" cy="6469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b="1" dirty="0">
                <a:solidFill>
                  <a:schemeClr val="tx1"/>
                </a:solidFill>
                <a:latin typeface="Arial" panose="020B0604020202020204" pitchFamily="34" charset="0"/>
                <a:cs typeface="Arial" panose="020B0604020202020204" pitchFamily="34" charset="0"/>
              </a:rPr>
              <a:t>GCSE exam</a:t>
            </a:r>
            <a:endParaRPr lang="en-GB" sz="1100" b="1" i="1" dirty="0">
              <a:solidFill>
                <a:schemeClr val="tx1"/>
              </a:solidFill>
              <a:latin typeface="Arial" panose="020B0604020202020204" pitchFamily="34" charset="0"/>
              <a:cs typeface="Arial" panose="020B0604020202020204" pitchFamily="34" charset="0"/>
            </a:endParaRPr>
          </a:p>
          <a:p>
            <a:pPr algn="ctr"/>
            <a:endParaRPr lang="en-GB" sz="14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98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12</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3" y="3173537"/>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Language support with KS3 classes</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59879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Support the MFL Faculty on Open Day</a:t>
            </a:r>
          </a:p>
          <a:p>
            <a:r>
              <a:rPr lang="en-GB" sz="1200" b="1" dirty="0">
                <a:solidFill>
                  <a:srgbClr val="942C87"/>
                </a:solidFill>
                <a:latin typeface="Arial" panose="020B0604020202020204" pitchFamily="34" charset="0"/>
                <a:cs typeface="Arial" panose="020B0604020202020204" pitchFamily="34" charset="0"/>
              </a:rPr>
              <a:t>Work with Year 7 on European Day of Languages</a:t>
            </a:r>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0" name="TextBox 49">
            <a:extLst>
              <a:ext uri="{FF2B5EF4-FFF2-40B4-BE49-F238E27FC236}">
                <a16:creationId xmlns:a16="http://schemas.microsoft.com/office/drawing/2014/main" id="{485077AC-089C-42A5-8CC8-2C721F9A3640}"/>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2" name="Rounded Rectangle 40">
            <a:extLst>
              <a:ext uri="{FF2B5EF4-FFF2-40B4-BE49-F238E27FC236}">
                <a16:creationId xmlns:a16="http://schemas.microsoft.com/office/drawing/2014/main" id="{A16B94B4-86F3-4097-9DFA-BD41BDE7F3C1}"/>
              </a:ext>
            </a:extLst>
          </p:cNvPr>
          <p:cNvSpPr/>
          <p:nvPr/>
        </p:nvSpPr>
        <p:spPr>
          <a:xfrm>
            <a:off x="6405176" y="1749302"/>
            <a:ext cx="2659565" cy="38776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films in the native language on Netflix</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Deutschland: Newsroom</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Encourage your child to watch 10 minutes of German news a day</a:t>
            </a:r>
          </a:p>
          <a:p>
            <a:endParaRPr lang="en-GB" sz="1000" dirty="0">
              <a:hlinkClick r:id="rId6"/>
            </a:endParaRPr>
          </a:p>
          <a:p>
            <a:r>
              <a:rPr lang="en-GB" sz="1000" dirty="0">
                <a:hlinkClick r:id="rId6"/>
              </a:rPr>
              <a:t>https://www.dw.com</a:t>
            </a:r>
            <a:endParaRPr lang="en-GB" sz="1000" dirty="0"/>
          </a:p>
          <a:p>
            <a:r>
              <a:rPr lang="en-GB" sz="1000" dirty="0">
                <a:solidFill>
                  <a:schemeClr val="tx1"/>
                </a:solidFill>
                <a:latin typeface="Arial" panose="020B0604020202020204" pitchFamily="34" charset="0"/>
                <a:cs typeface="Arial" panose="020B0604020202020204" pitchFamily="34" charset="0"/>
              </a:rPr>
              <a:t>Ensure your child has prepared the work for their speaking sessions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AQA German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rial" panose="020B0604020202020204" pitchFamily="34" charset="0"/>
              </a:rPr>
              <a:t>1510416765</a:t>
            </a: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mazon Ember"/>
              </a:rPr>
              <a:t>1510417346</a:t>
            </a:r>
            <a:endParaRPr lang="en-GB" sz="1000" dirty="0">
              <a:solidFill>
                <a:schemeClr val="tx1"/>
              </a:solidFill>
              <a:latin typeface="Arial" panose="020B0604020202020204" pitchFamily="34" charset="0"/>
              <a:cs typeface="Arial" panose="020B0604020202020204" pitchFamily="34" charset="0"/>
            </a:endParaRPr>
          </a:p>
        </p:txBody>
      </p:sp>
      <p:sp>
        <p:nvSpPr>
          <p:cNvPr id="43" name="Rounded Rectangle 42">
            <a:extLst>
              <a:ext uri="{FF2B5EF4-FFF2-40B4-BE49-F238E27FC236}">
                <a16:creationId xmlns:a16="http://schemas.microsoft.com/office/drawing/2014/main" id="{F315E199-DA2D-4876-A53D-C465FF99ED3B}"/>
              </a:ext>
            </a:extLst>
          </p:cNvPr>
          <p:cNvSpPr/>
          <p:nvPr/>
        </p:nvSpPr>
        <p:spPr>
          <a:xfrm>
            <a:off x="9362063" y="4853785"/>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err="1">
                <a:solidFill>
                  <a:srgbClr val="942C87"/>
                </a:solidFill>
                <a:latin typeface="Arial" panose="020B0604020202020204" pitchFamily="34" charset="0"/>
                <a:cs typeface="Arial" panose="020B0604020202020204" pitchFamily="34" charset="0"/>
              </a:rPr>
              <a:t>Linguastars</a:t>
            </a:r>
            <a:r>
              <a:rPr lang="en-GB" sz="1200" b="1" dirty="0">
                <a:solidFill>
                  <a:srgbClr val="942C87"/>
                </a:solidFill>
                <a:latin typeface="Arial" panose="020B0604020202020204" pitchFamily="34" charset="0"/>
                <a:cs typeface="Arial" panose="020B0604020202020204" pitchFamily="34" charset="0"/>
              </a:rPr>
              <a:t> residential June at Leeds University</a:t>
            </a:r>
          </a:p>
        </p:txBody>
      </p:sp>
      <p:sp>
        <p:nvSpPr>
          <p:cNvPr id="44" name="Rounded Rectangle 19">
            <a:extLst>
              <a:ext uri="{FF2B5EF4-FFF2-40B4-BE49-F238E27FC236}">
                <a16:creationId xmlns:a16="http://schemas.microsoft.com/office/drawing/2014/main" id="{36320B91-2C02-497E-81CB-C04FB7A56922}"/>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1. The changing state of the family</a:t>
            </a:r>
          </a:p>
          <a:p>
            <a:pPr algn="ctr"/>
            <a:r>
              <a:rPr lang="en-GB" sz="1100" dirty="0">
                <a:solidFill>
                  <a:schemeClr val="tx1"/>
                </a:solidFill>
                <a:latin typeface="Arial" panose="020B0604020202020204" pitchFamily="34" charset="0"/>
                <a:cs typeface="Arial" panose="020B0604020202020204" pitchFamily="34" charset="0"/>
              </a:rPr>
              <a:t>Transition grammar</a:t>
            </a:r>
            <a:endParaRPr lang="en-GB" sz="1100" i="1" dirty="0">
              <a:solidFill>
                <a:schemeClr val="tx1"/>
              </a:solidFill>
              <a:latin typeface="Arial" panose="020B0604020202020204" pitchFamily="34" charset="0"/>
              <a:cs typeface="Arial" panose="020B0604020202020204" pitchFamily="34" charset="0"/>
            </a:endParaRPr>
          </a:p>
        </p:txBody>
      </p:sp>
      <p:sp>
        <p:nvSpPr>
          <p:cNvPr id="45" name="Rounded Rectangle 22">
            <a:extLst>
              <a:ext uri="{FF2B5EF4-FFF2-40B4-BE49-F238E27FC236}">
                <a16:creationId xmlns:a16="http://schemas.microsoft.com/office/drawing/2014/main" id="{34F09C38-1022-456A-8A90-136C824DC3CC}"/>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2. The digital world </a:t>
            </a:r>
          </a:p>
          <a:p>
            <a:pPr algn="ctr"/>
            <a:r>
              <a:rPr lang="en-GB" sz="1100" b="1" dirty="0">
                <a:solidFill>
                  <a:schemeClr val="tx1"/>
                </a:solidFill>
                <a:latin typeface="Arial" panose="020B0604020202020204" pitchFamily="34" charset="0"/>
                <a:cs typeface="Arial" panose="020B0604020202020204" pitchFamily="34" charset="0"/>
              </a:rPr>
              <a:t>3. Festivals and traditions</a:t>
            </a:r>
            <a:endParaRPr lang="en-GB" sz="1100" dirty="0">
              <a:solidFill>
                <a:schemeClr val="tx1"/>
              </a:solidFill>
              <a:latin typeface="Arial" panose="020B0604020202020204" pitchFamily="34" charset="0"/>
              <a:cs typeface="Arial" panose="020B0604020202020204" pitchFamily="34" charset="0"/>
            </a:endParaRPr>
          </a:p>
        </p:txBody>
      </p:sp>
      <p:sp>
        <p:nvSpPr>
          <p:cNvPr id="46" name="Rounded Rectangle 23">
            <a:extLst>
              <a:ext uri="{FF2B5EF4-FFF2-40B4-BE49-F238E27FC236}">
                <a16:creationId xmlns:a16="http://schemas.microsoft.com/office/drawing/2014/main" id="{49BF0AB9-2DFB-498F-8451-F0BA855F6F3C}"/>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&amp; Writing</a:t>
            </a:r>
          </a:p>
          <a:p>
            <a:pPr algn="ctr"/>
            <a:r>
              <a:rPr lang="en-GB" sz="1100" dirty="0">
                <a:solidFill>
                  <a:schemeClr val="bg1"/>
                </a:solidFill>
                <a:latin typeface="Arial" panose="020B0604020202020204" pitchFamily="34" charset="0"/>
                <a:cs typeface="Arial" panose="020B0604020202020204" pitchFamily="34" charset="0"/>
              </a:rPr>
              <a:t>1 hr on Unit 3 – Youth culture</a:t>
            </a:r>
          </a:p>
        </p:txBody>
      </p:sp>
      <p:sp>
        <p:nvSpPr>
          <p:cNvPr id="47" name="Rounded Rectangle 25">
            <a:extLst>
              <a:ext uri="{FF2B5EF4-FFF2-40B4-BE49-F238E27FC236}">
                <a16:creationId xmlns:a16="http://schemas.microsoft.com/office/drawing/2014/main" id="{3D6CB6C7-6B35-4479-BB54-22B630B8290D}"/>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4. Youth culture: music, TV &amp; fashion</a:t>
            </a:r>
          </a:p>
          <a:p>
            <a:pPr algn="ctr"/>
            <a:r>
              <a:rPr lang="en-GB" sz="1100" b="1" dirty="0">
                <a:solidFill>
                  <a:schemeClr val="tx1"/>
                </a:solidFill>
                <a:latin typeface="Arial" panose="020B0604020202020204" pitchFamily="34" charset="0"/>
                <a:cs typeface="Arial" panose="020B0604020202020204" pitchFamily="34" charset="0"/>
              </a:rPr>
              <a:t>5. Art and architecture</a:t>
            </a:r>
          </a:p>
        </p:txBody>
      </p:sp>
      <p:sp>
        <p:nvSpPr>
          <p:cNvPr id="48" name="Rounded Rectangle 30">
            <a:extLst>
              <a:ext uri="{FF2B5EF4-FFF2-40B4-BE49-F238E27FC236}">
                <a16:creationId xmlns:a16="http://schemas.microsoft.com/office/drawing/2014/main" id="{1589DF6E-D27C-4732-9CD1-C31A7830FE0C}"/>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i="1" dirty="0" err="1">
                <a:solidFill>
                  <a:schemeClr val="tx1"/>
                </a:solidFill>
                <a:latin typeface="Arial" panose="020B0604020202020204" pitchFamily="34" charset="0"/>
                <a:cs typeface="Arial" panose="020B0604020202020204" pitchFamily="34" charset="0"/>
              </a:rPr>
              <a:t>Almanya</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(film)</a:t>
            </a:r>
            <a:endParaRPr lang="en-GB" sz="1100" i="1" dirty="0">
              <a:solidFill>
                <a:schemeClr val="tx1"/>
              </a:solidFill>
              <a:latin typeface="Arial" panose="020B0604020202020204" pitchFamily="34" charset="0"/>
              <a:cs typeface="Arial" panose="020B0604020202020204" pitchFamily="34" charset="0"/>
            </a:endParaRPr>
          </a:p>
          <a:p>
            <a:pPr algn="ctr"/>
            <a:r>
              <a:rPr lang="en-GB" sz="1100" b="1" dirty="0">
                <a:solidFill>
                  <a:schemeClr val="tx1"/>
                </a:solidFill>
                <a:latin typeface="Arial" panose="020B0604020202020204" pitchFamily="34" charset="0"/>
                <a:cs typeface="Arial" panose="020B0604020202020204" pitchFamily="34" charset="0"/>
              </a:rPr>
              <a:t>6. Cultural life in Berlin – past &amp; present</a:t>
            </a:r>
            <a:endParaRPr lang="en-GB" sz="1100" i="1" dirty="0">
              <a:solidFill>
                <a:schemeClr val="tx1"/>
              </a:solidFill>
              <a:latin typeface="Arial" panose="020B0604020202020204" pitchFamily="34" charset="0"/>
              <a:cs typeface="Arial" panose="020B0604020202020204" pitchFamily="34" charset="0"/>
            </a:endParaRPr>
          </a:p>
        </p:txBody>
      </p:sp>
      <p:sp>
        <p:nvSpPr>
          <p:cNvPr id="49" name="Rounded Rectangle 31">
            <a:extLst>
              <a:ext uri="{FF2B5EF4-FFF2-40B4-BE49-F238E27FC236}">
                <a16:creationId xmlns:a16="http://schemas.microsoft.com/office/drawing/2014/main" id="{705ED10E-8450-41F7-8E4B-11454D1C7287}"/>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i="1" dirty="0" err="1">
                <a:solidFill>
                  <a:schemeClr val="tx1"/>
                </a:solidFill>
                <a:latin typeface="Arial" panose="020B0604020202020204" pitchFamily="34" charset="0"/>
                <a:cs typeface="Arial" panose="020B0604020202020204" pitchFamily="34" charset="0"/>
              </a:rPr>
              <a:t>Almanya</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(film)</a:t>
            </a:r>
          </a:p>
          <a:p>
            <a:pPr algn="ctr"/>
            <a:r>
              <a:rPr lang="en-GB" sz="1100" dirty="0">
                <a:solidFill>
                  <a:schemeClr val="tx1"/>
                </a:solidFill>
                <a:latin typeface="Arial" panose="020B0604020202020204" pitchFamily="34" charset="0"/>
                <a:cs typeface="Arial" panose="020B0604020202020204" pitchFamily="34" charset="0"/>
              </a:rPr>
              <a:t>Independent Research Project</a:t>
            </a:r>
          </a:p>
        </p:txBody>
      </p:sp>
      <p:sp>
        <p:nvSpPr>
          <p:cNvPr id="51" name="Rounded Rectangle 32">
            <a:extLst>
              <a:ext uri="{FF2B5EF4-FFF2-40B4-BE49-F238E27FC236}">
                <a16:creationId xmlns:a16="http://schemas.microsoft.com/office/drawing/2014/main" id="{DEAC213A-29D8-40BC-8FF3-D34B95884613}"/>
              </a:ext>
            </a:extLst>
          </p:cNvPr>
          <p:cNvSpPr/>
          <p:nvPr/>
        </p:nvSpPr>
        <p:spPr>
          <a:xfrm>
            <a:off x="2278358" y="54835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dirty="0">
                <a:solidFill>
                  <a:schemeClr val="tx1"/>
                </a:solidFill>
                <a:latin typeface="Arial" panose="020B0604020202020204" pitchFamily="34" charset="0"/>
                <a:cs typeface="Arial" panose="020B0604020202020204" pitchFamily="34" charset="0"/>
              </a:rPr>
              <a:t>Exam skills</a:t>
            </a:r>
          </a:p>
          <a:p>
            <a:pPr algn="ctr"/>
            <a:r>
              <a:rPr lang="en-GB" sz="1100" dirty="0">
                <a:solidFill>
                  <a:schemeClr val="tx1"/>
                </a:solidFill>
                <a:latin typeface="Arial" panose="020B0604020202020204" pitchFamily="34" charset="0"/>
                <a:cs typeface="Arial" panose="020B0604020202020204" pitchFamily="34" charset="0"/>
              </a:rPr>
              <a:t>Independent Research Project</a:t>
            </a:r>
          </a:p>
        </p:txBody>
      </p:sp>
      <p:sp>
        <p:nvSpPr>
          <p:cNvPr id="53" name="Rounded Rectangle 34">
            <a:extLst>
              <a:ext uri="{FF2B5EF4-FFF2-40B4-BE49-F238E27FC236}">
                <a16:creationId xmlns:a16="http://schemas.microsoft.com/office/drawing/2014/main" id="{C137E8F4-ECCF-45CA-B544-E50251292F5E}"/>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&amp; Writing</a:t>
            </a:r>
          </a:p>
          <a:p>
            <a:pPr algn="ctr"/>
            <a:r>
              <a:rPr lang="en-GB" sz="1100" dirty="0">
                <a:solidFill>
                  <a:schemeClr val="bg1"/>
                </a:solidFill>
                <a:latin typeface="Arial" panose="020B0604020202020204" pitchFamily="34" charset="0"/>
                <a:cs typeface="Arial" panose="020B0604020202020204" pitchFamily="34" charset="0"/>
              </a:rPr>
              <a:t>1 hr unseen on Unit 1 - Family</a:t>
            </a:r>
          </a:p>
        </p:txBody>
      </p:sp>
      <p:sp>
        <p:nvSpPr>
          <p:cNvPr id="54" name="Rounded Rectangle 35">
            <a:extLst>
              <a:ext uri="{FF2B5EF4-FFF2-40B4-BE49-F238E27FC236}">
                <a16:creationId xmlns:a16="http://schemas.microsoft.com/office/drawing/2014/main" id="{AF500A34-F8A5-4310-9C05-8F942FB7CE0B}"/>
              </a:ext>
            </a:extLst>
          </p:cNvPr>
          <p:cNvSpPr/>
          <p:nvPr/>
        </p:nvSpPr>
        <p:spPr>
          <a:xfrm>
            <a:off x="4331742" y="4785067"/>
            <a:ext cx="1831415" cy="47672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a:solidFill>
                  <a:schemeClr val="bg1"/>
                </a:solidFill>
                <a:latin typeface="Arial" panose="020B0604020202020204" pitchFamily="34" charset="0"/>
                <a:cs typeface="Arial" panose="020B0604020202020204" pitchFamily="34" charset="0"/>
              </a:rPr>
              <a:t>PPE2</a:t>
            </a:r>
          </a:p>
          <a:p>
            <a:pPr algn="ctr"/>
            <a:r>
              <a:rPr lang="en-GB" sz="1100">
                <a:solidFill>
                  <a:schemeClr val="bg1"/>
                </a:solidFill>
                <a:latin typeface="Arial" panose="020B0604020202020204" pitchFamily="34" charset="0"/>
                <a:cs typeface="Arial" panose="020B0604020202020204" pitchFamily="34" charset="0"/>
              </a:rPr>
              <a:t>Papers 1, 2 &amp; 3</a:t>
            </a:r>
            <a:endParaRPr lang="en-GB" sz="1100" dirty="0">
              <a:solidFill>
                <a:schemeClr val="bg1"/>
              </a:solidFill>
              <a:latin typeface="Arial" panose="020B0604020202020204" pitchFamily="34" charset="0"/>
              <a:cs typeface="Arial" panose="020B0604020202020204" pitchFamily="34" charset="0"/>
            </a:endParaRPr>
          </a:p>
        </p:txBody>
      </p:sp>
      <p:sp>
        <p:nvSpPr>
          <p:cNvPr id="55" name="Rounded Rectangle 36">
            <a:extLst>
              <a:ext uri="{FF2B5EF4-FFF2-40B4-BE49-F238E27FC236}">
                <a16:creationId xmlns:a16="http://schemas.microsoft.com/office/drawing/2014/main" id="{CC6F6191-F9C6-4EE1-BBE8-21627E026291}"/>
              </a:ext>
            </a:extLst>
          </p:cNvPr>
          <p:cNvSpPr/>
          <p:nvPr/>
        </p:nvSpPr>
        <p:spPr>
          <a:xfrm>
            <a:off x="4331742" y="5483513"/>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unseen question on </a:t>
            </a:r>
            <a:r>
              <a:rPr lang="en-GB" sz="1100" i="1" dirty="0" err="1">
                <a:solidFill>
                  <a:schemeClr val="bg1"/>
                </a:solidFill>
                <a:latin typeface="Arial" panose="020B0604020202020204" pitchFamily="34" charset="0"/>
                <a:cs typeface="Arial" panose="020B0604020202020204" pitchFamily="34" charset="0"/>
              </a:rPr>
              <a:t>Almanya</a:t>
            </a:r>
            <a:endParaRPr lang="en-GB" sz="1100" dirty="0">
              <a:solidFill>
                <a:schemeClr val="bg1"/>
              </a:solidFill>
              <a:latin typeface="Arial" panose="020B0604020202020204" pitchFamily="34" charset="0"/>
              <a:cs typeface="Arial" panose="020B0604020202020204" pitchFamily="34" charset="0"/>
            </a:endParaRPr>
          </a:p>
        </p:txBody>
      </p:sp>
      <p:sp>
        <p:nvSpPr>
          <p:cNvPr id="56" name="Rounded Rectangle 37">
            <a:extLst>
              <a:ext uri="{FF2B5EF4-FFF2-40B4-BE49-F238E27FC236}">
                <a16:creationId xmlns:a16="http://schemas.microsoft.com/office/drawing/2014/main" id="{08727A86-5F5D-426C-8899-78D76C609096}"/>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Writing &amp; Translation</a:t>
            </a:r>
          </a:p>
          <a:p>
            <a:pPr algn="ctr"/>
            <a:r>
              <a:rPr lang="en-GB" sz="1100" dirty="0">
                <a:solidFill>
                  <a:schemeClr val="bg1"/>
                </a:solidFill>
                <a:latin typeface="Arial" panose="020B0604020202020204" pitchFamily="34" charset="0"/>
                <a:cs typeface="Arial" panose="020B0604020202020204" pitchFamily="34" charset="0"/>
              </a:rPr>
              <a:t>1hr on Unit 6 - Berlin</a:t>
            </a:r>
          </a:p>
        </p:txBody>
      </p:sp>
      <p:sp>
        <p:nvSpPr>
          <p:cNvPr id="65" name="Rounded Rectangle 38">
            <a:extLst>
              <a:ext uri="{FF2B5EF4-FFF2-40B4-BE49-F238E27FC236}">
                <a16:creationId xmlns:a16="http://schemas.microsoft.com/office/drawing/2014/main" id="{DC286B4A-620D-4866-B179-AAF3986C6C8F}"/>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Papers 1 &amp; 3 (speaking) – 2hrs unseen</a:t>
            </a:r>
          </a:p>
        </p:txBody>
      </p:sp>
    </p:spTree>
    <p:extLst>
      <p:ext uri="{BB962C8B-B14F-4D97-AF65-F5344CB8AC3E}">
        <p14:creationId xmlns:p14="http://schemas.microsoft.com/office/powerpoint/2010/main" val="135884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13</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3" y="3173537"/>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Language support with KS3 classes</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59879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Support the MFL Faculty on Open Day</a:t>
            </a:r>
          </a:p>
          <a:p>
            <a:r>
              <a:rPr lang="en-GB" sz="1200" b="1" dirty="0">
                <a:solidFill>
                  <a:srgbClr val="942C87"/>
                </a:solidFill>
                <a:latin typeface="Arial" panose="020B0604020202020204" pitchFamily="34" charset="0"/>
                <a:cs typeface="Arial" panose="020B0604020202020204" pitchFamily="34" charset="0"/>
              </a:rPr>
              <a:t>Work with Year 7 on European Day of Languages</a:t>
            </a:r>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German is the international language of science and research, business and communication, and our ambitious curriculum will allow you to flourish in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the working </a:t>
            </a:r>
            <a:r>
              <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world. </a:t>
            </a:r>
            <a:r>
              <a:rPr lang="en-GB" sz="1200" dirty="0">
                <a:solidFill>
                  <a:srgbClr val="111111"/>
                </a:solidFill>
                <a:latin typeface="Arial" panose="020B0604020202020204" pitchFamily="34" charset="0"/>
                <a:ea typeface="Calibri" panose="020F0502020204030204" pitchFamily="34" charset="0"/>
                <a:cs typeface="Times New Roman" panose="02020603050405020304" pitchFamily="18" charset="0"/>
              </a:rPr>
              <a:t>Become a true global citizen!</a:t>
            </a:r>
            <a:endParaRPr lang="en-GB" sz="12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0" name="TextBox 49">
            <a:extLst>
              <a:ext uri="{FF2B5EF4-FFF2-40B4-BE49-F238E27FC236}">
                <a16:creationId xmlns:a16="http://schemas.microsoft.com/office/drawing/2014/main" id="{485077AC-089C-42A5-8CC8-2C721F9A3640}"/>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2" name="Rounded Rectangle 40">
            <a:extLst>
              <a:ext uri="{FF2B5EF4-FFF2-40B4-BE49-F238E27FC236}">
                <a16:creationId xmlns:a16="http://schemas.microsoft.com/office/drawing/2014/main" id="{A16B94B4-86F3-4097-9DFA-BD41BDE7F3C1}"/>
              </a:ext>
            </a:extLst>
          </p:cNvPr>
          <p:cNvSpPr/>
          <p:nvPr/>
        </p:nvSpPr>
        <p:spPr>
          <a:xfrm>
            <a:off x="6405176" y="1749302"/>
            <a:ext cx="2659565" cy="38776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films in the native language on Netflix</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Deutschland: Newsroom</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Encourage your child to watch 10 minutes of German news a day</a:t>
            </a:r>
          </a:p>
          <a:p>
            <a:endParaRPr lang="en-GB" sz="1000" dirty="0">
              <a:hlinkClick r:id="rId6"/>
            </a:endParaRPr>
          </a:p>
          <a:p>
            <a:r>
              <a:rPr lang="en-GB" sz="1000" dirty="0">
                <a:hlinkClick r:id="rId6"/>
              </a:rPr>
              <a:t>https://www.dw.com</a:t>
            </a:r>
            <a:endParaRPr lang="en-GB" sz="1000" dirty="0"/>
          </a:p>
          <a:p>
            <a:r>
              <a:rPr lang="en-GB" sz="1000" dirty="0">
                <a:solidFill>
                  <a:schemeClr val="tx1"/>
                </a:solidFill>
                <a:latin typeface="Arial" panose="020B0604020202020204" pitchFamily="34" charset="0"/>
                <a:cs typeface="Arial" panose="020B0604020202020204" pitchFamily="34" charset="0"/>
              </a:rPr>
              <a:t>Ensure your child has prepared the work for their speaking sessions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AQA German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rial" panose="020B0604020202020204" pitchFamily="34" charset="0"/>
              </a:rPr>
              <a:t>1510416765</a:t>
            </a: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mazon Ember"/>
              </a:rPr>
              <a:t>1510417346</a:t>
            </a:r>
            <a:endParaRPr lang="en-GB" sz="1000" dirty="0">
              <a:solidFill>
                <a:schemeClr val="tx1"/>
              </a:solidFill>
              <a:latin typeface="Arial" panose="020B0604020202020204" pitchFamily="34" charset="0"/>
              <a:cs typeface="Arial" panose="020B0604020202020204" pitchFamily="34" charset="0"/>
            </a:endParaRPr>
          </a:p>
        </p:txBody>
      </p:sp>
      <p:sp>
        <p:nvSpPr>
          <p:cNvPr id="43" name="Rounded Rectangle 42">
            <a:extLst>
              <a:ext uri="{FF2B5EF4-FFF2-40B4-BE49-F238E27FC236}">
                <a16:creationId xmlns:a16="http://schemas.microsoft.com/office/drawing/2014/main" id="{F315E199-DA2D-4876-A53D-C465FF99ED3B}"/>
              </a:ext>
            </a:extLst>
          </p:cNvPr>
          <p:cNvSpPr/>
          <p:nvPr/>
        </p:nvSpPr>
        <p:spPr>
          <a:xfrm>
            <a:off x="9362063" y="4853785"/>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err="1">
                <a:solidFill>
                  <a:srgbClr val="942C87"/>
                </a:solidFill>
                <a:latin typeface="Arial" panose="020B0604020202020204" pitchFamily="34" charset="0"/>
                <a:cs typeface="Arial" panose="020B0604020202020204" pitchFamily="34" charset="0"/>
              </a:rPr>
              <a:t>Linguastars</a:t>
            </a:r>
            <a:r>
              <a:rPr lang="en-GB" sz="1200" b="1" dirty="0">
                <a:solidFill>
                  <a:srgbClr val="942C87"/>
                </a:solidFill>
                <a:latin typeface="Arial" panose="020B0604020202020204" pitchFamily="34" charset="0"/>
                <a:cs typeface="Arial" panose="020B0604020202020204" pitchFamily="34" charset="0"/>
              </a:rPr>
              <a:t> residential June at Leeds University</a:t>
            </a:r>
          </a:p>
        </p:txBody>
      </p:sp>
      <p:sp>
        <p:nvSpPr>
          <p:cNvPr id="44" name="Rounded Rectangle 19">
            <a:extLst>
              <a:ext uri="{FF2B5EF4-FFF2-40B4-BE49-F238E27FC236}">
                <a16:creationId xmlns:a16="http://schemas.microsoft.com/office/drawing/2014/main" id="{36320B91-2C02-497E-81CB-C04FB7A56922}"/>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1. Immigration</a:t>
            </a:r>
          </a:p>
          <a:p>
            <a:pPr algn="ctr"/>
            <a:r>
              <a:rPr lang="en-GB" sz="1100" i="1" dirty="0">
                <a:solidFill>
                  <a:schemeClr val="tx1"/>
                </a:solidFill>
                <a:latin typeface="Arial" panose="020B0604020202020204" pitchFamily="34" charset="0"/>
                <a:cs typeface="Arial" panose="020B0604020202020204" pitchFamily="34" charset="0"/>
              </a:rPr>
              <a:t>Der </a:t>
            </a:r>
            <a:r>
              <a:rPr lang="en-GB" sz="1100" i="1" dirty="0" err="1">
                <a:solidFill>
                  <a:schemeClr val="tx1"/>
                </a:solidFill>
                <a:latin typeface="Arial" panose="020B0604020202020204" pitchFamily="34" charset="0"/>
                <a:cs typeface="Arial" panose="020B0604020202020204" pitchFamily="34" charset="0"/>
              </a:rPr>
              <a:t>Vorleser</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(literature)  </a:t>
            </a:r>
          </a:p>
          <a:p>
            <a:pPr algn="ctr"/>
            <a:endParaRPr lang="en-GB" sz="1100" i="1" dirty="0">
              <a:solidFill>
                <a:schemeClr val="tx1"/>
              </a:solidFill>
              <a:latin typeface="Arial" panose="020B0604020202020204" pitchFamily="34" charset="0"/>
              <a:cs typeface="Arial" panose="020B0604020202020204" pitchFamily="34" charset="0"/>
            </a:endParaRPr>
          </a:p>
        </p:txBody>
      </p:sp>
      <p:sp>
        <p:nvSpPr>
          <p:cNvPr id="45" name="Rounded Rectangle 22">
            <a:extLst>
              <a:ext uri="{FF2B5EF4-FFF2-40B4-BE49-F238E27FC236}">
                <a16:creationId xmlns:a16="http://schemas.microsoft.com/office/drawing/2014/main" id="{34F09C38-1022-456A-8A90-136C824DC3CC}"/>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2. Integration</a:t>
            </a:r>
          </a:p>
          <a:p>
            <a:pPr algn="ctr"/>
            <a:r>
              <a:rPr lang="en-GB" sz="1100" i="1" dirty="0">
                <a:solidFill>
                  <a:schemeClr val="tx1"/>
                </a:solidFill>
                <a:latin typeface="Arial" panose="020B0604020202020204" pitchFamily="34" charset="0"/>
                <a:cs typeface="Arial" panose="020B0604020202020204" pitchFamily="34" charset="0"/>
              </a:rPr>
              <a:t>Der </a:t>
            </a:r>
            <a:r>
              <a:rPr lang="en-GB" sz="1100" i="1" dirty="0" err="1">
                <a:solidFill>
                  <a:schemeClr val="tx1"/>
                </a:solidFill>
                <a:latin typeface="Arial" panose="020B0604020202020204" pitchFamily="34" charset="0"/>
                <a:cs typeface="Arial" panose="020B0604020202020204" pitchFamily="34" charset="0"/>
              </a:rPr>
              <a:t>Vorleser</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(literature)</a:t>
            </a:r>
          </a:p>
          <a:p>
            <a:pPr algn="ctr"/>
            <a:r>
              <a:rPr lang="en-GB" sz="1100" dirty="0">
                <a:solidFill>
                  <a:schemeClr val="tx1"/>
                </a:solidFill>
                <a:latin typeface="Arial" panose="020B0604020202020204" pitchFamily="34" charset="0"/>
                <a:cs typeface="Arial" panose="020B0604020202020204" pitchFamily="34" charset="0"/>
              </a:rPr>
              <a:t>  </a:t>
            </a:r>
          </a:p>
        </p:txBody>
      </p:sp>
      <p:sp>
        <p:nvSpPr>
          <p:cNvPr id="46" name="Rounded Rectangle 23">
            <a:extLst>
              <a:ext uri="{FF2B5EF4-FFF2-40B4-BE49-F238E27FC236}">
                <a16:creationId xmlns:a16="http://schemas.microsoft.com/office/drawing/2014/main" id="{49BF0AB9-2DFB-498F-8451-F0BA855F6F3C}"/>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Writing &amp; Translation</a:t>
            </a:r>
          </a:p>
          <a:p>
            <a:pPr algn="ctr"/>
            <a:r>
              <a:rPr lang="en-GB" sz="1100" dirty="0">
                <a:solidFill>
                  <a:schemeClr val="bg1"/>
                </a:solidFill>
                <a:latin typeface="Arial" panose="020B0604020202020204" pitchFamily="34" charset="0"/>
                <a:cs typeface="Arial" panose="020B0604020202020204" pitchFamily="34" charset="0"/>
              </a:rPr>
              <a:t>Germany and the EU</a:t>
            </a:r>
          </a:p>
        </p:txBody>
      </p:sp>
      <p:sp>
        <p:nvSpPr>
          <p:cNvPr id="47" name="Rounded Rectangle 25">
            <a:extLst>
              <a:ext uri="{FF2B5EF4-FFF2-40B4-BE49-F238E27FC236}">
                <a16:creationId xmlns:a16="http://schemas.microsoft.com/office/drawing/2014/main" id="{3D6CB6C7-6B35-4479-BB54-22B630B8290D}"/>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3. Racism</a:t>
            </a:r>
          </a:p>
          <a:p>
            <a:pPr algn="ctr"/>
            <a:r>
              <a:rPr lang="en-GB" sz="1100" b="1" dirty="0">
                <a:solidFill>
                  <a:schemeClr val="tx1"/>
                </a:solidFill>
                <a:latin typeface="Arial" panose="020B0604020202020204" pitchFamily="34" charset="0"/>
                <a:cs typeface="Arial" panose="020B0604020202020204" pitchFamily="34" charset="0"/>
              </a:rPr>
              <a:t>4. Germany and the European Union</a:t>
            </a:r>
          </a:p>
        </p:txBody>
      </p:sp>
      <p:sp>
        <p:nvSpPr>
          <p:cNvPr id="48" name="Rounded Rectangle 30">
            <a:extLst>
              <a:ext uri="{FF2B5EF4-FFF2-40B4-BE49-F238E27FC236}">
                <a16:creationId xmlns:a16="http://schemas.microsoft.com/office/drawing/2014/main" id="{1589DF6E-D27C-4732-9CD1-C31A7830FE0C}"/>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5. Politics and youth</a:t>
            </a:r>
          </a:p>
          <a:p>
            <a:pPr algn="ctr"/>
            <a:r>
              <a:rPr lang="en-GB" sz="1100" b="1" dirty="0">
                <a:solidFill>
                  <a:schemeClr val="tx1"/>
                </a:solidFill>
                <a:latin typeface="Arial" panose="020B0604020202020204" pitchFamily="34" charset="0"/>
                <a:cs typeface="Arial" panose="020B0604020202020204" pitchFamily="34" charset="0"/>
              </a:rPr>
              <a:t>6. Reunification – its </a:t>
            </a:r>
            <a:r>
              <a:rPr lang="en-GB" sz="1100" b="1" dirty="0" err="1">
                <a:solidFill>
                  <a:schemeClr val="tx1"/>
                </a:solidFill>
                <a:latin typeface="Arial" panose="020B0604020202020204" pitchFamily="34" charset="0"/>
                <a:cs typeface="Arial" panose="020B0604020202020204" pitchFamily="34" charset="0"/>
              </a:rPr>
              <a:t>consquences</a:t>
            </a:r>
            <a:endParaRPr lang="en-GB" sz="1100" i="1" dirty="0">
              <a:solidFill>
                <a:schemeClr val="tx1"/>
              </a:solidFill>
              <a:latin typeface="Arial" panose="020B0604020202020204" pitchFamily="34" charset="0"/>
              <a:cs typeface="Arial" panose="020B0604020202020204" pitchFamily="34" charset="0"/>
            </a:endParaRPr>
          </a:p>
        </p:txBody>
      </p:sp>
      <p:sp>
        <p:nvSpPr>
          <p:cNvPr id="49" name="Rounded Rectangle 31">
            <a:extLst>
              <a:ext uri="{FF2B5EF4-FFF2-40B4-BE49-F238E27FC236}">
                <a16:creationId xmlns:a16="http://schemas.microsoft.com/office/drawing/2014/main" id="{705ED10E-8450-41F7-8E4B-11454D1C7287}"/>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53" name="Rounded Rectangle 34">
            <a:extLst>
              <a:ext uri="{FF2B5EF4-FFF2-40B4-BE49-F238E27FC236}">
                <a16:creationId xmlns:a16="http://schemas.microsoft.com/office/drawing/2014/main" id="{C137E8F4-ECCF-45CA-B544-E50251292F5E}"/>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Papers 1, 2 &amp; 3</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54" name="Rounded Rectangle 35">
            <a:extLst>
              <a:ext uri="{FF2B5EF4-FFF2-40B4-BE49-F238E27FC236}">
                <a16:creationId xmlns:a16="http://schemas.microsoft.com/office/drawing/2014/main" id="{AF500A34-F8A5-4310-9C05-8F942FB7CE0B}"/>
              </a:ext>
            </a:extLst>
          </p:cNvPr>
          <p:cNvSpPr/>
          <p:nvPr/>
        </p:nvSpPr>
        <p:spPr>
          <a:xfrm>
            <a:off x="4331742" y="4785067"/>
            <a:ext cx="1831415" cy="47672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Past papers</a:t>
            </a:r>
          </a:p>
          <a:p>
            <a:pPr algn="ctr"/>
            <a:endParaRPr lang="en-GB" sz="1100" b="1" dirty="0">
              <a:solidFill>
                <a:schemeClr val="bg1"/>
              </a:solidFill>
              <a:latin typeface="Arial" panose="020B0604020202020204" pitchFamily="34" charset="0"/>
              <a:cs typeface="Arial" panose="020B0604020202020204" pitchFamily="34" charset="0"/>
            </a:endParaRPr>
          </a:p>
        </p:txBody>
      </p:sp>
      <p:sp>
        <p:nvSpPr>
          <p:cNvPr id="56" name="Rounded Rectangle 37">
            <a:extLst>
              <a:ext uri="{FF2B5EF4-FFF2-40B4-BE49-F238E27FC236}">
                <a16:creationId xmlns:a16="http://schemas.microsoft.com/office/drawing/2014/main" id="{08727A86-5F5D-426C-8899-78D76C609096}"/>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PPE2</a:t>
            </a:r>
          </a:p>
          <a:p>
            <a:pPr algn="ctr"/>
            <a:r>
              <a:rPr lang="en-GB" sz="1100" dirty="0">
                <a:solidFill>
                  <a:schemeClr val="bg1"/>
                </a:solidFill>
                <a:latin typeface="Arial" panose="020B0604020202020204" pitchFamily="34" charset="0"/>
                <a:cs typeface="Arial" panose="020B0604020202020204" pitchFamily="34" charset="0"/>
              </a:rPr>
              <a:t>Papers 1, 2 &amp; 3</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65" name="Rounded Rectangle 38">
            <a:extLst>
              <a:ext uri="{FF2B5EF4-FFF2-40B4-BE49-F238E27FC236}">
                <a16:creationId xmlns:a16="http://schemas.microsoft.com/office/drawing/2014/main" id="{DC286B4A-620D-4866-B179-AAF3986C6C8F}"/>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unseen question on </a:t>
            </a:r>
            <a:r>
              <a:rPr lang="en-GB" sz="1100" i="1" dirty="0">
                <a:solidFill>
                  <a:schemeClr val="bg1"/>
                </a:solidFill>
                <a:latin typeface="Arial" panose="020B0604020202020204" pitchFamily="34" charset="0"/>
                <a:cs typeface="Arial" panose="020B0604020202020204" pitchFamily="34" charset="0"/>
              </a:rPr>
              <a:t>Der </a:t>
            </a:r>
            <a:r>
              <a:rPr lang="en-GB" sz="1100" i="1" dirty="0" err="1">
                <a:solidFill>
                  <a:schemeClr val="bg1"/>
                </a:solidFill>
                <a:latin typeface="Arial" panose="020B0604020202020204" pitchFamily="34" charset="0"/>
                <a:cs typeface="Arial" panose="020B0604020202020204" pitchFamily="34" charset="0"/>
              </a:rPr>
              <a:t>Vorleser</a:t>
            </a:r>
            <a:endParaRPr lang="en-GB" sz="1100" dirty="0">
              <a:solidFill>
                <a:schemeClr val="bg1"/>
              </a:solidFill>
              <a:latin typeface="Arial" panose="020B0604020202020204" pitchFamily="34" charset="0"/>
              <a:cs typeface="Arial" panose="020B0604020202020204" pitchFamily="34" charset="0"/>
            </a:endParaRPr>
          </a:p>
        </p:txBody>
      </p:sp>
      <p:sp>
        <p:nvSpPr>
          <p:cNvPr id="42" name="Rounded Rectangle 31">
            <a:extLst>
              <a:ext uri="{FF2B5EF4-FFF2-40B4-BE49-F238E27FC236}">
                <a16:creationId xmlns:a16="http://schemas.microsoft.com/office/drawing/2014/main" id="{8FCAB70F-BBF6-4BB5-9C6A-22FBDC3029A1}"/>
              </a:ext>
            </a:extLst>
          </p:cNvPr>
          <p:cNvSpPr/>
          <p:nvPr/>
        </p:nvSpPr>
        <p:spPr>
          <a:xfrm>
            <a:off x="2278358" y="5470794"/>
            <a:ext cx="3896963" cy="6469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b="1" dirty="0">
                <a:solidFill>
                  <a:schemeClr val="tx1"/>
                </a:solidFill>
                <a:latin typeface="Arial" panose="020B0604020202020204" pitchFamily="34" charset="0"/>
                <a:cs typeface="Arial" panose="020B0604020202020204" pitchFamily="34" charset="0"/>
              </a:rPr>
              <a:t>A level exam</a:t>
            </a:r>
            <a:endParaRPr lang="en-GB" sz="1100" b="1" i="1" dirty="0">
              <a:solidFill>
                <a:schemeClr val="tx1"/>
              </a:solidFill>
              <a:latin typeface="Arial" panose="020B0604020202020204" pitchFamily="34" charset="0"/>
              <a:cs typeface="Arial" panose="020B0604020202020204" pitchFamily="34" charset="0"/>
            </a:endParaRPr>
          </a:p>
          <a:p>
            <a:pPr algn="ctr"/>
            <a:endParaRPr lang="en-GB" sz="14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157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La </a:t>
            </a:r>
            <a:r>
              <a:rPr lang="en-GB" sz="1100" b="1" dirty="0" err="1">
                <a:solidFill>
                  <a:schemeClr val="tx1"/>
                </a:solidFill>
                <a:latin typeface="Arial" panose="020B0604020202020204" pitchFamily="34" charset="0"/>
                <a:cs typeface="Arial" panose="020B0604020202020204" pitchFamily="34" charset="0"/>
              </a:rPr>
              <a:t>rentrée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Name, age, greetings, numbers</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En</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classe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Subjects, opinions, uniform, school routine</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a:t>
            </a:r>
          </a:p>
          <a:p>
            <a:pPr algn="ctr"/>
            <a:r>
              <a:rPr lang="en-GB" sz="1100" dirty="0">
                <a:solidFill>
                  <a:schemeClr val="bg1"/>
                </a:solidFill>
                <a:latin typeface="Arial" panose="020B0604020202020204" pitchFamily="34" charset="0"/>
                <a:cs typeface="Arial" panose="020B0604020202020204" pitchFamily="34" charset="0"/>
              </a:rPr>
              <a:t>Exam-style questions on Hobbies – 1hr</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Mon temps </a:t>
            </a:r>
            <a:r>
              <a:rPr lang="en-GB" sz="1100" b="1" dirty="0" err="1">
                <a:solidFill>
                  <a:schemeClr val="tx1"/>
                </a:solidFill>
                <a:latin typeface="Arial" panose="020B0604020202020204" pitchFamily="34" charset="0"/>
                <a:cs typeface="Arial" panose="020B0604020202020204" pitchFamily="34" charset="0"/>
              </a:rPr>
              <a:t>libre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Sports &amp; hobbies, weather, seasons</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Ma vie de </a:t>
            </a:r>
            <a:r>
              <a:rPr lang="en-GB" sz="1100" b="1" dirty="0" err="1">
                <a:solidFill>
                  <a:schemeClr val="tx1"/>
                </a:solidFill>
                <a:latin typeface="Arial" panose="020B0604020202020204" pitchFamily="34" charset="0"/>
                <a:cs typeface="Arial" panose="020B0604020202020204" pitchFamily="34" charset="0"/>
              </a:rPr>
              <a:t>famille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Family members, pets, descriptions</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En</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ville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Places in town, weekend plans, café role play</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78358" y="54835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Une</a:t>
            </a:r>
            <a:r>
              <a:rPr lang="en-GB" sz="1100" b="1" dirty="0">
                <a:solidFill>
                  <a:schemeClr val="tx1"/>
                </a:solidFill>
                <a:latin typeface="Arial" panose="020B0604020202020204" pitchFamily="34" charset="0"/>
                <a:cs typeface="Arial" panose="020B0604020202020204" pitchFamily="34" charset="0"/>
              </a:rPr>
              <a:t> vie de chat</a:t>
            </a:r>
          </a:p>
          <a:p>
            <a:pPr algn="ctr"/>
            <a:r>
              <a:rPr lang="en-GB" sz="1100" i="1" dirty="0">
                <a:solidFill>
                  <a:schemeClr val="tx1"/>
                </a:solidFill>
                <a:latin typeface="Arial" panose="020B0604020202020204" pitchFamily="34" charset="0"/>
                <a:cs typeface="Arial" panose="020B0604020202020204" pitchFamily="34" charset="0"/>
              </a:rPr>
              <a:t>Clothes, countries, body parts</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7</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Phonics </a:t>
            </a:r>
          </a:p>
          <a:p>
            <a:pPr algn="ctr"/>
            <a:r>
              <a:rPr lang="en-GB" sz="1100" dirty="0">
                <a:solidFill>
                  <a:schemeClr val="bg1"/>
                </a:solidFill>
                <a:latin typeface="Arial" panose="020B0604020202020204" pitchFamily="34" charset="0"/>
                <a:cs typeface="Arial" panose="020B0604020202020204" pitchFamily="34" charset="0"/>
              </a:rPr>
              <a:t>Making sound spelling links describing self</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a:t>
            </a:r>
          </a:p>
          <a:p>
            <a:pPr algn="ctr"/>
            <a:r>
              <a:rPr lang="en-GB" sz="1100" dirty="0">
                <a:solidFill>
                  <a:schemeClr val="bg1"/>
                </a:solidFill>
                <a:latin typeface="Arial" panose="020B0604020202020204" pitchFamily="34" charset="0"/>
                <a:cs typeface="Arial" panose="020B0604020202020204" pitchFamily="34" charset="0"/>
              </a:rPr>
              <a:t>Exam-style questions on Town – 1hr </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331742" y="548351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End of year exam</a:t>
            </a:r>
          </a:p>
          <a:p>
            <a:pPr algn="ctr"/>
            <a:r>
              <a:rPr lang="en-GB" sz="1100" dirty="0">
                <a:solidFill>
                  <a:schemeClr val="bg1"/>
                </a:solidFill>
                <a:latin typeface="Arial" panose="020B0604020202020204" pitchFamily="34" charset="0"/>
                <a:cs typeface="Arial" panose="020B0604020202020204" pitchFamily="34" charset="0"/>
              </a:rPr>
              <a:t>Listening, reading, writing &amp; grammar – 2hrs</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Grammar</a:t>
            </a:r>
          </a:p>
          <a:p>
            <a:pPr algn="ctr"/>
            <a:r>
              <a:rPr lang="en-GB" sz="1100" dirty="0">
                <a:solidFill>
                  <a:schemeClr val="bg1"/>
                </a:solidFill>
                <a:latin typeface="Arial" panose="020B0604020202020204" pitchFamily="34" charset="0"/>
                <a:cs typeface="Arial" panose="020B0604020202020204" pitchFamily="34" charset="0"/>
              </a:rPr>
              <a:t>Possessive adjectives, particle articles, verbs</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seen writing on School and routine</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646331"/>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a:p>
            <a:pPr algn="ctr"/>
            <a:endParaRPr lang="en-GB" sz="1200" b="1"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7" name="Rounded Rectangle 40">
            <a:extLst>
              <a:ext uri="{FF2B5EF4-FFF2-40B4-BE49-F238E27FC236}">
                <a16:creationId xmlns:a16="http://schemas.microsoft.com/office/drawing/2014/main" id="{3D0C0786-2B7C-44E5-872E-8FF75A8C9076}"/>
              </a:ext>
            </a:extLst>
          </p:cNvPr>
          <p:cNvSpPr/>
          <p:nvPr/>
        </p:nvSpPr>
        <p:spPr>
          <a:xfrm>
            <a:off x="6405176" y="1520033"/>
            <a:ext cx="2659565" cy="465659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err="1">
                <a:hlinkClick r:id="rId6"/>
              </a:rPr>
              <a:t>ActiveLearn</a:t>
            </a:r>
            <a:r>
              <a:rPr lang="en-GB" sz="1000" dirty="0">
                <a:hlinkClick r:id="rId6"/>
              </a:rPr>
              <a:t> (pearsonactivelearn.com)</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Your child will have a login to the Dynamo online resources where they will be able to access their homework tasks.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7"/>
              </a:rPr>
              <a:t>Spelling Bee (flsb.co.uk)</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Link to the French Spelling Bee competition. You could test your child on the word list.</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 sentence builders in their booklets.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8"/>
              </a:rPr>
              <a:t>KS3 French - BBC Bitesize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BBC Bitesize has useful resources to support KS3 learners.</a:t>
            </a:r>
          </a:p>
        </p:txBody>
      </p:sp>
      <p:sp>
        <p:nvSpPr>
          <p:cNvPr id="48" name="Rounded Rectangle 42">
            <a:extLst>
              <a:ext uri="{FF2B5EF4-FFF2-40B4-BE49-F238E27FC236}">
                <a16:creationId xmlns:a16="http://schemas.microsoft.com/office/drawing/2014/main" id="{C7D35331-61A9-46AE-816B-BF82EED77A9C}"/>
              </a:ext>
            </a:extLst>
          </p:cNvPr>
          <p:cNvSpPr/>
          <p:nvPr/>
        </p:nvSpPr>
        <p:spPr>
          <a:xfrm>
            <a:off x="9362062" y="3639988"/>
            <a:ext cx="2659857" cy="7831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Spelling Bee – whole school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a:t>
            </a:r>
          </a:p>
        </p:txBody>
      </p:sp>
      <p:sp>
        <p:nvSpPr>
          <p:cNvPr id="49" name="Rounded Rectangle 44">
            <a:extLst>
              <a:ext uri="{FF2B5EF4-FFF2-40B4-BE49-F238E27FC236}">
                <a16:creationId xmlns:a16="http://schemas.microsoft.com/office/drawing/2014/main" id="{8A2AB112-A70C-437F-A188-9DBE3B84C702}"/>
              </a:ext>
            </a:extLst>
          </p:cNvPr>
          <p:cNvSpPr/>
          <p:nvPr/>
        </p:nvSpPr>
        <p:spPr>
          <a:xfrm>
            <a:off x="9362062" y="1514154"/>
            <a:ext cx="2659857" cy="19750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European Day of Languages 26</a:t>
            </a:r>
            <a:r>
              <a:rPr lang="en-GB" sz="1000" b="1" baseline="30000" dirty="0">
                <a:solidFill>
                  <a:srgbClr val="942C87"/>
                </a:solidFill>
                <a:latin typeface="Arial" panose="020B0604020202020204" pitchFamily="34" charset="0"/>
                <a:cs typeface="Arial" panose="020B0604020202020204" pitchFamily="34" charset="0"/>
              </a:rPr>
              <a:t>th</a:t>
            </a:r>
            <a:r>
              <a:rPr lang="en-GB" sz="1000" b="1" dirty="0">
                <a:solidFill>
                  <a:srgbClr val="942C87"/>
                </a:solidFill>
                <a:latin typeface="Arial" panose="020B0604020202020204" pitchFamily="34" charset="0"/>
                <a:cs typeface="Arial" panose="020B0604020202020204" pitchFamily="34" charset="0"/>
              </a:rPr>
              <a:t> September – various activities and the Great European Bake Off Competition</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Spelling Bee – individual class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 </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Hail Mary prayer in French</a:t>
            </a:r>
          </a:p>
        </p:txBody>
      </p:sp>
      <p:sp>
        <p:nvSpPr>
          <p:cNvPr id="52" name="Rounded Rectangle 44">
            <a:extLst>
              <a:ext uri="{FF2B5EF4-FFF2-40B4-BE49-F238E27FC236}">
                <a16:creationId xmlns:a16="http://schemas.microsoft.com/office/drawing/2014/main" id="{59E2CD00-2DB8-4A87-8668-48B929F3CD38}"/>
              </a:ext>
            </a:extLst>
          </p:cNvPr>
          <p:cNvSpPr/>
          <p:nvPr/>
        </p:nvSpPr>
        <p:spPr>
          <a:xfrm>
            <a:off x="9362063" y="4654637"/>
            <a:ext cx="2659857" cy="146423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rgbClr val="942C87"/>
                </a:solidFill>
                <a:latin typeface="Arial" panose="020B0604020202020204" pitchFamily="34" charset="0"/>
                <a:cs typeface="Arial" panose="020B0604020202020204" pitchFamily="34" charset="0"/>
              </a:rPr>
              <a:t>Spelling Bee – regional and national – after-school club</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Weekly Duolingo competition</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Paris presentation</a:t>
            </a:r>
          </a:p>
          <a:p>
            <a:endParaRPr lang="en-GB" sz="1000" b="1" dirty="0">
              <a:solidFill>
                <a:srgbClr val="942C87"/>
              </a:solidFill>
              <a:latin typeface="Arial" panose="020B0604020202020204" pitchFamily="34" charset="0"/>
              <a:cs typeface="Arial" panose="020B0604020202020204" pitchFamily="34" charset="0"/>
            </a:endParaRPr>
          </a:p>
          <a:p>
            <a:r>
              <a:rPr lang="en-GB" sz="1000" b="1" dirty="0">
                <a:solidFill>
                  <a:srgbClr val="942C87"/>
                </a:solidFill>
                <a:latin typeface="Arial" panose="020B0604020202020204" pitchFamily="34" charset="0"/>
                <a:cs typeface="Arial" panose="020B0604020202020204" pitchFamily="34" charset="0"/>
              </a:rPr>
              <a:t>Film project – </a:t>
            </a:r>
            <a:r>
              <a:rPr lang="en-GB" sz="1000" b="1" i="1" dirty="0">
                <a:solidFill>
                  <a:srgbClr val="942C87"/>
                </a:solidFill>
                <a:latin typeface="Arial" panose="020B0604020202020204" pitchFamily="34" charset="0"/>
                <a:cs typeface="Arial" panose="020B0604020202020204" pitchFamily="34" charset="0"/>
              </a:rPr>
              <a:t>Une vie de chat</a:t>
            </a:r>
          </a:p>
        </p:txBody>
      </p:sp>
    </p:spTree>
    <p:extLst>
      <p:ext uri="{BB962C8B-B14F-4D97-AF65-F5344CB8AC3E}">
        <p14:creationId xmlns:p14="http://schemas.microsoft.com/office/powerpoint/2010/main" val="231914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8</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7" name="Rounded Rectangle 40">
            <a:extLst>
              <a:ext uri="{FF2B5EF4-FFF2-40B4-BE49-F238E27FC236}">
                <a16:creationId xmlns:a16="http://schemas.microsoft.com/office/drawing/2014/main" id="{390F22C2-515D-417E-ACDA-541681AB182F}"/>
              </a:ext>
            </a:extLst>
          </p:cNvPr>
          <p:cNvSpPr/>
          <p:nvPr/>
        </p:nvSpPr>
        <p:spPr>
          <a:xfrm>
            <a:off x="6405176" y="1482924"/>
            <a:ext cx="2659565" cy="477535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err="1">
                <a:hlinkClick r:id="rId6"/>
              </a:rPr>
              <a:t>ActiveLearn</a:t>
            </a:r>
            <a:r>
              <a:rPr lang="en-GB" sz="1000" dirty="0">
                <a:hlinkClick r:id="rId6"/>
              </a:rPr>
              <a:t> (pearsonactivelearn.com)</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Your child will have a login to the Dynamo online resources where they will be able to access their homework tasks.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7"/>
              </a:rPr>
              <a:t>Translation Bee (fltb.co.uk)</a:t>
            </a:r>
            <a:endParaRPr lang="en-GB" sz="1000" dirty="0"/>
          </a:p>
          <a:p>
            <a:r>
              <a:rPr lang="en-GB" sz="1000" dirty="0">
                <a:solidFill>
                  <a:schemeClr val="tx1"/>
                </a:solidFill>
                <a:latin typeface="Arial" panose="020B0604020202020204" pitchFamily="34" charset="0"/>
                <a:cs typeface="Arial" panose="020B0604020202020204" pitchFamily="34" charset="0"/>
              </a:rPr>
              <a:t>Link to the French Translation Bee competition. You could test your child on the word list.</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 sentence builders in their booklets.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8"/>
              </a:rPr>
              <a:t>KS3 French - BBC Bitesize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BBC Bitesize has useful resources to support KS3 learners.</a:t>
            </a:r>
          </a:p>
        </p:txBody>
      </p:sp>
      <p:sp>
        <p:nvSpPr>
          <p:cNvPr id="48" name="Rounded Rectangle 42">
            <a:extLst>
              <a:ext uri="{FF2B5EF4-FFF2-40B4-BE49-F238E27FC236}">
                <a16:creationId xmlns:a16="http://schemas.microsoft.com/office/drawing/2014/main" id="{D245521F-F80F-453F-B0BC-EC2307471F26}"/>
              </a:ext>
            </a:extLst>
          </p:cNvPr>
          <p:cNvSpPr/>
          <p:nvPr/>
        </p:nvSpPr>
        <p:spPr>
          <a:xfrm>
            <a:off x="9362063" y="3432709"/>
            <a:ext cx="2659857" cy="3064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Weekly Duolingo competition</a:t>
            </a:r>
          </a:p>
        </p:txBody>
      </p:sp>
      <p:sp>
        <p:nvSpPr>
          <p:cNvPr id="49" name="Rounded Rectangle 44">
            <a:extLst>
              <a:ext uri="{FF2B5EF4-FFF2-40B4-BE49-F238E27FC236}">
                <a16:creationId xmlns:a16="http://schemas.microsoft.com/office/drawing/2014/main" id="{E1FB9A79-038D-459E-B842-B7B62C8EADD3}"/>
              </a:ext>
            </a:extLst>
          </p:cNvPr>
          <p:cNvSpPr/>
          <p:nvPr/>
        </p:nvSpPr>
        <p:spPr>
          <a:xfrm>
            <a:off x="9362063" y="1789390"/>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French escape room – Christmas market</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Weekly Duolingo competition</a:t>
            </a:r>
          </a:p>
        </p:txBody>
      </p:sp>
      <p:sp>
        <p:nvSpPr>
          <p:cNvPr id="52" name="Rounded Rectangle 44">
            <a:extLst>
              <a:ext uri="{FF2B5EF4-FFF2-40B4-BE49-F238E27FC236}">
                <a16:creationId xmlns:a16="http://schemas.microsoft.com/office/drawing/2014/main" id="{22B3784F-E303-49D9-8A5B-CF4FFDD953F5}"/>
              </a:ext>
            </a:extLst>
          </p:cNvPr>
          <p:cNvSpPr/>
          <p:nvPr/>
        </p:nvSpPr>
        <p:spPr>
          <a:xfrm>
            <a:off x="9362063" y="5029208"/>
            <a:ext cx="2659857" cy="7150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Le Tour de France</a:t>
            </a: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Film project – </a:t>
            </a:r>
            <a:r>
              <a:rPr lang="en-GB" sz="1200" b="1" i="1" dirty="0">
                <a:solidFill>
                  <a:srgbClr val="942C87"/>
                </a:solidFill>
                <a:latin typeface="Arial" panose="020B0604020202020204" pitchFamily="34" charset="0"/>
                <a:cs typeface="Arial" panose="020B0604020202020204" pitchFamily="34" charset="0"/>
              </a:rPr>
              <a:t>Les </a:t>
            </a:r>
            <a:r>
              <a:rPr lang="en-GB" sz="1200" b="1" i="1" dirty="0" err="1">
                <a:solidFill>
                  <a:srgbClr val="942C87"/>
                </a:solidFill>
                <a:latin typeface="Arial" panose="020B0604020202020204" pitchFamily="34" charset="0"/>
                <a:cs typeface="Arial" panose="020B0604020202020204" pitchFamily="34" charset="0"/>
              </a:rPr>
              <a:t>Choristes</a:t>
            </a:r>
            <a:endParaRPr lang="en-GB" sz="1200" b="1" i="1" dirty="0">
              <a:solidFill>
                <a:srgbClr val="942C87"/>
              </a:solidFill>
              <a:latin typeface="Arial" panose="020B0604020202020204" pitchFamily="34" charset="0"/>
              <a:cs typeface="Arial" panose="020B0604020202020204" pitchFamily="34" charset="0"/>
            </a:endParaRPr>
          </a:p>
        </p:txBody>
      </p:sp>
      <p:sp>
        <p:nvSpPr>
          <p:cNvPr id="42" name="Rounded Rectangle 19">
            <a:extLst>
              <a:ext uri="{FF2B5EF4-FFF2-40B4-BE49-F238E27FC236}">
                <a16:creationId xmlns:a16="http://schemas.microsoft.com/office/drawing/2014/main" id="{D920C775-511A-4412-AD3D-6EACF4A024C4}"/>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Vive</a:t>
            </a:r>
            <a:r>
              <a:rPr lang="en-GB" sz="1100" b="1" dirty="0">
                <a:solidFill>
                  <a:schemeClr val="tx1"/>
                </a:solidFill>
                <a:latin typeface="Arial" panose="020B0604020202020204" pitchFamily="34" charset="0"/>
                <a:cs typeface="Arial" panose="020B0604020202020204" pitchFamily="34" charset="0"/>
              </a:rPr>
              <a:t> les vacances!</a:t>
            </a:r>
          </a:p>
          <a:p>
            <a:pPr algn="ctr"/>
            <a:r>
              <a:rPr lang="en-GB" sz="1100" i="1" dirty="0">
                <a:solidFill>
                  <a:schemeClr val="tx1"/>
                </a:solidFill>
                <a:latin typeface="Arial" panose="020B0604020202020204" pitchFamily="34" charset="0"/>
                <a:cs typeface="Arial" panose="020B0604020202020204" pitchFamily="34" charset="0"/>
              </a:rPr>
              <a:t>Holiday activities, past holidays</a:t>
            </a:r>
          </a:p>
        </p:txBody>
      </p:sp>
      <p:sp>
        <p:nvSpPr>
          <p:cNvPr id="43" name="Rounded Rectangle 22">
            <a:extLst>
              <a:ext uri="{FF2B5EF4-FFF2-40B4-BE49-F238E27FC236}">
                <a16:creationId xmlns:a16="http://schemas.microsoft.com/office/drawing/2014/main" id="{C2F3BF75-480E-40D0-9AE8-EA392E62B610}"/>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J’adore</a:t>
            </a:r>
            <a:r>
              <a:rPr lang="en-GB" sz="1100" b="1" dirty="0">
                <a:solidFill>
                  <a:schemeClr val="tx1"/>
                </a:solidFill>
                <a:latin typeface="Arial" panose="020B0604020202020204" pitchFamily="34" charset="0"/>
                <a:cs typeface="Arial" panose="020B0604020202020204" pitchFamily="34" charset="0"/>
              </a:rPr>
              <a:t> les fêtes!</a:t>
            </a:r>
          </a:p>
          <a:p>
            <a:pPr algn="ctr"/>
            <a:r>
              <a:rPr lang="en-GB" sz="1100" i="1" dirty="0">
                <a:solidFill>
                  <a:schemeClr val="tx1"/>
                </a:solidFill>
                <a:latin typeface="Arial" panose="020B0604020202020204" pitchFamily="34" charset="0"/>
                <a:cs typeface="Arial" panose="020B0604020202020204" pitchFamily="34" charset="0"/>
              </a:rPr>
              <a:t>Festivals &amp; customs, food &amp; drink</a:t>
            </a:r>
          </a:p>
        </p:txBody>
      </p:sp>
      <p:sp>
        <p:nvSpPr>
          <p:cNvPr id="44" name="Rounded Rectangle 23">
            <a:extLst>
              <a:ext uri="{FF2B5EF4-FFF2-40B4-BE49-F238E27FC236}">
                <a16:creationId xmlns:a16="http://schemas.microsoft.com/office/drawing/2014/main" id="{D15F2055-0B68-45E5-A948-AC4906534619}"/>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Speaking</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solidFill>
                  <a:schemeClr val="bg1"/>
                </a:solidFill>
                <a:latin typeface="Arial" panose="020B0604020202020204" pitchFamily="34" charset="0"/>
                <a:cs typeface="Arial" panose="020B0604020202020204" pitchFamily="34" charset="0"/>
              </a:rPr>
              <a:t>Respond to 4 questions asked by the teacher</a:t>
            </a:r>
          </a:p>
        </p:txBody>
      </p:sp>
      <p:sp>
        <p:nvSpPr>
          <p:cNvPr id="45" name="Rounded Rectangle 25">
            <a:extLst>
              <a:ext uri="{FF2B5EF4-FFF2-40B4-BE49-F238E27FC236}">
                <a16:creationId xmlns:a16="http://schemas.microsoft.com/office/drawing/2014/main" id="{DFBAA4CB-403D-4331-9951-DA9341FE5D1C}"/>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À </a:t>
            </a:r>
            <a:r>
              <a:rPr lang="en-GB" sz="1100" b="1" dirty="0" err="1">
                <a:solidFill>
                  <a:schemeClr val="tx1"/>
                </a:solidFill>
                <a:latin typeface="Arial" panose="020B0604020202020204" pitchFamily="34" charset="0"/>
                <a:cs typeface="Arial" panose="020B0604020202020204" pitchFamily="34" charset="0"/>
              </a:rPr>
              <a:t>loisir</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TV programmes, digital technology</a:t>
            </a:r>
          </a:p>
        </p:txBody>
      </p:sp>
      <p:sp>
        <p:nvSpPr>
          <p:cNvPr id="46" name="Rounded Rectangle 30">
            <a:extLst>
              <a:ext uri="{FF2B5EF4-FFF2-40B4-BE49-F238E27FC236}">
                <a16:creationId xmlns:a16="http://schemas.microsoft.com/office/drawing/2014/main" id="{8BB2E84F-40DC-4169-B645-B79449C734E9}"/>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Le monde </a:t>
            </a:r>
            <a:r>
              <a:rPr lang="en-GB" sz="1100" b="1" dirty="0" err="1">
                <a:solidFill>
                  <a:schemeClr val="tx1"/>
                </a:solidFill>
                <a:latin typeface="Arial" panose="020B0604020202020204" pitchFamily="34" charset="0"/>
                <a:cs typeface="Arial" panose="020B0604020202020204" pitchFamily="34" charset="0"/>
              </a:rPr>
              <a:t>est</a:t>
            </a:r>
            <a:r>
              <a:rPr lang="en-GB" sz="1100" b="1" dirty="0">
                <a:solidFill>
                  <a:schemeClr val="tx1"/>
                </a:solidFill>
                <a:latin typeface="Arial" panose="020B0604020202020204" pitchFamily="34" charset="0"/>
                <a:cs typeface="Arial" panose="020B0604020202020204" pitchFamily="34" charset="0"/>
              </a:rPr>
              <a:t> petit</a:t>
            </a:r>
          </a:p>
          <a:p>
            <a:pPr algn="ctr"/>
            <a:r>
              <a:rPr lang="en-GB" sz="1100" i="1" dirty="0">
                <a:solidFill>
                  <a:schemeClr val="tx1"/>
                </a:solidFill>
                <a:latin typeface="Arial" panose="020B0604020202020204" pitchFamily="34" charset="0"/>
                <a:cs typeface="Arial" panose="020B0604020202020204" pitchFamily="34" charset="0"/>
              </a:rPr>
              <a:t>Local area, daily routine, household chores</a:t>
            </a:r>
          </a:p>
        </p:txBody>
      </p:sp>
      <p:sp>
        <p:nvSpPr>
          <p:cNvPr id="50" name="Rounded Rectangle 31">
            <a:extLst>
              <a:ext uri="{FF2B5EF4-FFF2-40B4-BE49-F238E27FC236}">
                <a16:creationId xmlns:a16="http://schemas.microsoft.com/office/drawing/2014/main" id="{46BC188E-9A02-4ECA-B0E1-8EF216990024}"/>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Le sport </a:t>
            </a:r>
            <a:r>
              <a:rPr lang="en-GB" sz="1100" b="1" dirty="0" err="1">
                <a:solidFill>
                  <a:schemeClr val="tx1"/>
                </a:solidFill>
                <a:latin typeface="Arial" panose="020B0604020202020204" pitchFamily="34" charset="0"/>
                <a:cs typeface="Arial" panose="020B0604020202020204" pitchFamily="34" charset="0"/>
              </a:rPr>
              <a:t>est</a:t>
            </a:r>
            <a:r>
              <a:rPr lang="en-GB" sz="1100" b="1" dirty="0">
                <a:solidFill>
                  <a:schemeClr val="tx1"/>
                </a:solidFill>
                <a:latin typeface="Arial" panose="020B0604020202020204" pitchFamily="34" charset="0"/>
                <a:cs typeface="Arial" panose="020B0604020202020204" pitchFamily="34" charset="0"/>
              </a:rPr>
              <a:t> direct</a:t>
            </a:r>
          </a:p>
          <a:p>
            <a:pPr algn="ctr"/>
            <a:r>
              <a:rPr lang="en-GB" sz="1100" i="1" dirty="0">
                <a:solidFill>
                  <a:schemeClr val="tx1"/>
                </a:solidFill>
                <a:latin typeface="Arial" panose="020B0604020202020204" pitchFamily="34" charset="0"/>
                <a:cs typeface="Arial" panose="020B0604020202020204" pitchFamily="34" charset="0"/>
              </a:rPr>
              <a:t>Sports, injuries and illness</a:t>
            </a:r>
          </a:p>
        </p:txBody>
      </p:sp>
      <p:sp>
        <p:nvSpPr>
          <p:cNvPr id="51" name="Rounded Rectangle 32">
            <a:extLst>
              <a:ext uri="{FF2B5EF4-FFF2-40B4-BE49-F238E27FC236}">
                <a16:creationId xmlns:a16="http://schemas.microsoft.com/office/drawing/2014/main" id="{D7F5D42C-1E47-4BA9-A536-2A5636D6F38F}"/>
              </a:ext>
            </a:extLst>
          </p:cNvPr>
          <p:cNvSpPr/>
          <p:nvPr/>
        </p:nvSpPr>
        <p:spPr>
          <a:xfrm>
            <a:off x="2278358" y="54835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Les </a:t>
            </a:r>
            <a:r>
              <a:rPr lang="en-GB" sz="1100" b="1" dirty="0" err="1">
                <a:solidFill>
                  <a:schemeClr val="tx1"/>
                </a:solidFill>
                <a:latin typeface="Arial" panose="020B0604020202020204" pitchFamily="34" charset="0"/>
                <a:cs typeface="Arial" panose="020B0604020202020204" pitchFamily="34" charset="0"/>
              </a:rPr>
              <a:t>Choristes</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Schools in France, school rules</a:t>
            </a:r>
          </a:p>
        </p:txBody>
      </p:sp>
      <p:sp>
        <p:nvSpPr>
          <p:cNvPr id="54" name="Rounded Rectangle 34">
            <a:extLst>
              <a:ext uri="{FF2B5EF4-FFF2-40B4-BE49-F238E27FC236}">
                <a16:creationId xmlns:a16="http://schemas.microsoft.com/office/drawing/2014/main" id="{DEC5528F-1DBD-4AFC-89E2-50AA43AFCB24}"/>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Grammar</a:t>
            </a:r>
          </a:p>
          <a:p>
            <a:pPr algn="ctr"/>
            <a:r>
              <a:rPr lang="en-GB" sz="1100" dirty="0">
                <a:solidFill>
                  <a:schemeClr val="bg1"/>
                </a:solidFill>
                <a:latin typeface="Arial" panose="020B0604020202020204" pitchFamily="34" charset="0"/>
                <a:cs typeface="Arial" panose="020B0604020202020204" pitchFamily="34" charset="0"/>
              </a:rPr>
              <a:t>Perfect tense using </a:t>
            </a:r>
            <a:r>
              <a:rPr lang="en-GB" sz="1100" i="1" dirty="0" err="1">
                <a:solidFill>
                  <a:schemeClr val="bg1"/>
                </a:solidFill>
                <a:latin typeface="Arial" panose="020B0604020202020204" pitchFamily="34" charset="0"/>
                <a:cs typeface="Arial" panose="020B0604020202020204" pitchFamily="34" charset="0"/>
              </a:rPr>
              <a:t>avoir</a:t>
            </a:r>
            <a:r>
              <a:rPr lang="en-GB" sz="1100" i="1" dirty="0">
                <a:solidFill>
                  <a:schemeClr val="bg1"/>
                </a:solidFill>
                <a:latin typeface="Arial" panose="020B0604020202020204" pitchFamily="34" charset="0"/>
                <a:cs typeface="Arial" panose="020B0604020202020204" pitchFamily="34" charset="0"/>
              </a:rPr>
              <a:t> </a:t>
            </a:r>
            <a:r>
              <a:rPr lang="en-GB" sz="1100" dirty="0">
                <a:solidFill>
                  <a:schemeClr val="bg1"/>
                </a:solidFill>
                <a:latin typeface="Arial" panose="020B0604020202020204" pitchFamily="34" charset="0"/>
                <a:cs typeface="Arial" panose="020B0604020202020204" pitchFamily="34" charset="0"/>
              </a:rPr>
              <a:t> and </a:t>
            </a:r>
            <a:r>
              <a:rPr lang="en-GB" sz="1100" i="1" dirty="0" err="1">
                <a:solidFill>
                  <a:schemeClr val="bg1"/>
                </a:solidFill>
                <a:latin typeface="Arial" panose="020B0604020202020204" pitchFamily="34" charset="0"/>
                <a:cs typeface="Arial" panose="020B0604020202020204" pitchFamily="34" charset="0"/>
              </a:rPr>
              <a:t>être</a:t>
            </a:r>
            <a:endParaRPr lang="en-GB" sz="1100" dirty="0">
              <a:solidFill>
                <a:schemeClr val="bg1"/>
              </a:solidFill>
              <a:latin typeface="Arial" panose="020B0604020202020204" pitchFamily="34" charset="0"/>
              <a:cs typeface="Arial" panose="020B0604020202020204" pitchFamily="34" charset="0"/>
            </a:endParaRPr>
          </a:p>
        </p:txBody>
      </p:sp>
      <p:sp>
        <p:nvSpPr>
          <p:cNvPr id="55" name="Rounded Rectangle 35">
            <a:extLst>
              <a:ext uri="{FF2B5EF4-FFF2-40B4-BE49-F238E27FC236}">
                <a16:creationId xmlns:a16="http://schemas.microsoft.com/office/drawing/2014/main" id="{C68ACD3C-B0BE-4490-9949-A0F189682BD0}"/>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a:t>
            </a:r>
          </a:p>
          <a:p>
            <a:pPr algn="ctr"/>
            <a:r>
              <a:rPr lang="en-GB" sz="1100" dirty="0">
                <a:solidFill>
                  <a:schemeClr val="bg1"/>
                </a:solidFill>
                <a:latin typeface="Arial" panose="020B0604020202020204" pitchFamily="34" charset="0"/>
                <a:cs typeface="Arial" panose="020B0604020202020204" pitchFamily="34" charset="0"/>
              </a:rPr>
              <a:t>Exam-style questions on Sport – 1hr </a:t>
            </a:r>
          </a:p>
        </p:txBody>
      </p:sp>
      <p:sp>
        <p:nvSpPr>
          <p:cNvPr id="56" name="Rounded Rectangle 36">
            <a:extLst>
              <a:ext uri="{FF2B5EF4-FFF2-40B4-BE49-F238E27FC236}">
                <a16:creationId xmlns:a16="http://schemas.microsoft.com/office/drawing/2014/main" id="{45DA8C0B-FF90-44E5-877B-E7648FE89647}"/>
              </a:ext>
            </a:extLst>
          </p:cNvPr>
          <p:cNvSpPr/>
          <p:nvPr/>
        </p:nvSpPr>
        <p:spPr>
          <a:xfrm>
            <a:off x="4331742" y="548351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End of year exam </a:t>
            </a:r>
            <a:r>
              <a:rPr lang="en-GB" sz="1100" dirty="0">
                <a:solidFill>
                  <a:schemeClr val="bg1"/>
                </a:solidFill>
                <a:latin typeface="Arial" panose="020B0604020202020204" pitchFamily="34" charset="0"/>
                <a:cs typeface="Arial" panose="020B0604020202020204" pitchFamily="34" charset="0"/>
              </a:rPr>
              <a:t>Listening, reading, writing &amp; grammar – 2hrs</a:t>
            </a:r>
          </a:p>
        </p:txBody>
      </p:sp>
      <p:sp>
        <p:nvSpPr>
          <p:cNvPr id="65" name="Rounded Rectangle 37">
            <a:extLst>
              <a:ext uri="{FF2B5EF4-FFF2-40B4-BE49-F238E27FC236}">
                <a16:creationId xmlns:a16="http://schemas.microsoft.com/office/drawing/2014/main" id="{7636EC98-D097-48D9-B93A-CCEB84DDE91C}"/>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seen writing on Town</a:t>
            </a:r>
          </a:p>
          <a:p>
            <a:pPr algn="ctr"/>
            <a:r>
              <a:rPr lang="en-GB" sz="1100" dirty="0">
                <a:solidFill>
                  <a:schemeClr val="bg1"/>
                </a:solidFill>
                <a:latin typeface="Arial" panose="020B0604020202020204" pitchFamily="34" charset="0"/>
                <a:cs typeface="Arial" panose="020B0604020202020204" pitchFamily="34" charset="0"/>
              </a:rPr>
              <a:t>and Area </a:t>
            </a:r>
          </a:p>
        </p:txBody>
      </p:sp>
      <p:sp>
        <p:nvSpPr>
          <p:cNvPr id="68" name="Rounded Rectangle 38">
            <a:extLst>
              <a:ext uri="{FF2B5EF4-FFF2-40B4-BE49-F238E27FC236}">
                <a16:creationId xmlns:a16="http://schemas.microsoft.com/office/drawing/2014/main" id="{E793C7B2-397E-41BB-A102-F8A118196CE1}"/>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a:t>
            </a:r>
          </a:p>
          <a:p>
            <a:pPr algn="ctr"/>
            <a:r>
              <a:rPr lang="en-GB" sz="1100" dirty="0">
                <a:solidFill>
                  <a:schemeClr val="bg1"/>
                </a:solidFill>
                <a:latin typeface="Arial" panose="020B0604020202020204" pitchFamily="34" charset="0"/>
                <a:cs typeface="Arial" panose="020B0604020202020204" pitchFamily="34" charset="0"/>
              </a:rPr>
              <a:t>Exam-style questions on Festivals – 1hr </a:t>
            </a:r>
          </a:p>
        </p:txBody>
      </p:sp>
    </p:spTree>
    <p:extLst>
      <p:ext uri="{BB962C8B-B14F-4D97-AF65-F5344CB8AC3E}">
        <p14:creationId xmlns:p14="http://schemas.microsoft.com/office/powerpoint/2010/main" val="343486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44534" y="3231652"/>
            <a:ext cx="686334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7948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Mon monde à </a:t>
            </a:r>
            <a:r>
              <a:rPr lang="en-GB" sz="1100" b="1" dirty="0" err="1">
                <a:solidFill>
                  <a:schemeClr val="tx1"/>
                </a:solidFill>
                <a:latin typeface="Arial" panose="020B0604020202020204" pitchFamily="34" charset="0"/>
                <a:cs typeface="Arial" panose="020B0604020202020204" pitchFamily="34" charset="0"/>
              </a:rPr>
              <a:t>moi</a:t>
            </a:r>
            <a:endParaRPr lang="en-GB" sz="1100" b="1" i="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After-school activities, clothes, celebrations</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17554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Projets</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d’avenir</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Earning money, jobs, future plans</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41767" y="3092763"/>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Grammar</a:t>
            </a:r>
          </a:p>
          <a:p>
            <a:pPr algn="ctr"/>
            <a:r>
              <a:rPr lang="en-GB" sz="1100" dirty="0">
                <a:solidFill>
                  <a:schemeClr val="bg1"/>
                </a:solidFill>
                <a:latin typeface="Arial" panose="020B0604020202020204" pitchFamily="34" charset="0"/>
                <a:cs typeface="Arial" panose="020B0604020202020204" pitchFamily="34" charset="0"/>
              </a:rPr>
              <a:t>Imperfect / Adjectives / Comparatives </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92763"/>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Ma vie </a:t>
            </a:r>
            <a:r>
              <a:rPr lang="en-GB" sz="1100" b="1" dirty="0" err="1">
                <a:solidFill>
                  <a:schemeClr val="tx1"/>
                </a:solidFill>
                <a:latin typeface="Arial" panose="020B0604020202020204" pitchFamily="34" charset="0"/>
                <a:cs typeface="Arial" panose="020B0604020202020204" pitchFamily="34" charset="0"/>
              </a:rPr>
              <a:t>en</a:t>
            </a:r>
            <a:r>
              <a:rPr lang="en-GB" sz="1100" b="1" dirty="0">
                <a:solidFill>
                  <a:schemeClr val="tx1"/>
                </a:solidFill>
                <a:latin typeface="Arial" panose="020B0604020202020204" pitchFamily="34" charset="0"/>
                <a:cs typeface="Arial" panose="020B0604020202020204" pitchFamily="34" charset="0"/>
              </a:rPr>
              <a:t> </a:t>
            </a:r>
            <a:r>
              <a:rPr lang="en-GB" sz="1100" b="1" dirty="0" err="1">
                <a:solidFill>
                  <a:schemeClr val="tx1"/>
                </a:solidFill>
                <a:latin typeface="Arial" panose="020B0604020202020204" pitchFamily="34" charset="0"/>
                <a:cs typeface="Arial" panose="020B0604020202020204" pitchFamily="34" charset="0"/>
              </a:rPr>
              <a:t>musique</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Instruments, types of music, past concert</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80622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Le </a:t>
            </a:r>
            <a:r>
              <a:rPr lang="en-GB" sz="1100" b="1" dirty="0" err="1">
                <a:solidFill>
                  <a:schemeClr val="tx1"/>
                </a:solidFill>
                <a:latin typeface="Arial" panose="020B0604020202020204" pitchFamily="34" charset="0"/>
                <a:cs typeface="Arial" panose="020B0604020202020204" pitchFamily="34" charset="0"/>
              </a:rPr>
              <a:t>meilleur</a:t>
            </a:r>
            <a:r>
              <a:rPr lang="en-GB" sz="1100" b="1" dirty="0">
                <a:solidFill>
                  <a:schemeClr val="tx1"/>
                </a:solidFill>
                <a:latin typeface="Arial" panose="020B0604020202020204" pitchFamily="34" charset="0"/>
                <a:cs typeface="Arial" panose="020B0604020202020204" pitchFamily="34" charset="0"/>
              </a:rPr>
              <a:t> des </a:t>
            </a:r>
            <a:r>
              <a:rPr lang="en-GB" sz="1100" b="1" dirty="0" err="1">
                <a:solidFill>
                  <a:schemeClr val="tx1"/>
                </a:solidFill>
                <a:latin typeface="Arial" panose="020B0604020202020204" pitchFamily="34" charset="0"/>
                <a:cs typeface="Arial" panose="020B0604020202020204" pitchFamily="34" charset="0"/>
              </a:rPr>
              <a:t>mondes</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Food, animals, pollution</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78358" y="471155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Le monde francophone</a:t>
            </a:r>
          </a:p>
          <a:p>
            <a:pPr algn="ctr"/>
            <a:r>
              <a:rPr lang="en-GB" sz="1100" i="1" dirty="0">
                <a:solidFill>
                  <a:schemeClr val="tx1"/>
                </a:solidFill>
                <a:latin typeface="Arial" panose="020B0604020202020204" pitchFamily="34" charset="0"/>
                <a:cs typeface="Arial" panose="020B0604020202020204" pitchFamily="34" charset="0"/>
              </a:rPr>
              <a:t>Francophone countries, meeting people</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78358" y="5407640"/>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err="1">
                <a:solidFill>
                  <a:schemeClr val="tx1"/>
                </a:solidFill>
                <a:latin typeface="Arial" panose="020B0604020202020204" pitchFamily="34" charset="0"/>
                <a:cs typeface="Arial" panose="020B0604020202020204" pitchFamily="34" charset="0"/>
              </a:rPr>
              <a:t>Bienvenue</a:t>
            </a:r>
            <a:r>
              <a:rPr lang="en-GB" sz="1100" b="1" dirty="0">
                <a:solidFill>
                  <a:schemeClr val="tx1"/>
                </a:solidFill>
                <a:latin typeface="Arial" panose="020B0604020202020204" pitchFamily="34" charset="0"/>
                <a:cs typeface="Arial" panose="020B0604020202020204" pitchFamily="34" charset="0"/>
              </a:rPr>
              <a:t> chez les </a:t>
            </a:r>
            <a:r>
              <a:rPr lang="en-GB" sz="1100" b="1" dirty="0" err="1">
                <a:solidFill>
                  <a:schemeClr val="tx1"/>
                </a:solidFill>
                <a:latin typeface="Arial" panose="020B0604020202020204" pitchFamily="34" charset="0"/>
                <a:cs typeface="Arial" panose="020B0604020202020204" pitchFamily="34" charset="0"/>
              </a:rPr>
              <a:t>Ch’tis</a:t>
            </a:r>
            <a:endParaRPr lang="en-GB" sz="1100" b="1" dirty="0">
              <a:solidFill>
                <a:schemeClr val="tx1"/>
              </a:solidFill>
              <a:latin typeface="Arial" panose="020B0604020202020204" pitchFamily="34" charset="0"/>
              <a:cs typeface="Arial" panose="020B0604020202020204" pitchFamily="34" charset="0"/>
            </a:endParaRPr>
          </a:p>
          <a:p>
            <a:pPr algn="ctr"/>
            <a:r>
              <a:rPr lang="en-GB" sz="1100" i="1" dirty="0">
                <a:solidFill>
                  <a:schemeClr val="tx1"/>
                </a:solidFill>
                <a:latin typeface="Arial" panose="020B0604020202020204" pitchFamily="34" charset="0"/>
                <a:cs typeface="Arial" panose="020B0604020202020204" pitchFamily="34" charset="0"/>
              </a:rPr>
              <a:t>Film project, French life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7948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a:t>
            </a:r>
          </a:p>
          <a:p>
            <a:pPr algn="ctr"/>
            <a:r>
              <a:rPr lang="en-GB" sz="1100" dirty="0">
                <a:solidFill>
                  <a:schemeClr val="bg1"/>
                </a:solidFill>
                <a:latin typeface="Arial" panose="020B0604020202020204" pitchFamily="34" charset="0"/>
                <a:cs typeface="Arial" panose="020B0604020202020204" pitchFamily="34" charset="0"/>
              </a:rPr>
              <a:t>Exam-style questions on My World – 1hr </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341767" y="471155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seen 90-word task on the Francophone World</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341767" y="5407640"/>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End of year exam </a:t>
            </a:r>
            <a:r>
              <a:rPr lang="en-GB" sz="1100" dirty="0">
                <a:solidFill>
                  <a:schemeClr val="bg1"/>
                </a:solidFill>
                <a:latin typeface="Arial" panose="020B0604020202020204" pitchFamily="34" charset="0"/>
                <a:cs typeface="Arial" panose="020B0604020202020204" pitchFamily="34" charset="0"/>
              </a:rPr>
              <a:t>Listening &amp; Reading </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41767" y="380622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Speaking</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solidFill>
                  <a:schemeClr val="bg1"/>
                </a:solidFill>
                <a:latin typeface="Arial" panose="020B0604020202020204" pitchFamily="34" charset="0"/>
                <a:cs typeface="Arial" panose="020B0604020202020204" pitchFamily="34" charset="0"/>
              </a:rPr>
              <a:t>Respond to 5 bullet points in a role play</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41767" y="217554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a:t>
            </a:r>
          </a:p>
          <a:p>
            <a:pPr algn="ctr"/>
            <a:r>
              <a:rPr lang="en-GB" sz="1100" dirty="0">
                <a:solidFill>
                  <a:schemeClr val="bg1"/>
                </a:solidFill>
                <a:latin typeface="Arial" panose="020B0604020202020204" pitchFamily="34" charset="0"/>
                <a:cs typeface="Arial" panose="020B0604020202020204" pitchFamily="34" charset="0"/>
              </a:rPr>
              <a:t>Exam-style questions on Future Plans – 1hr </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7" name="Rounded Rectangle 40">
            <a:extLst>
              <a:ext uri="{FF2B5EF4-FFF2-40B4-BE49-F238E27FC236}">
                <a16:creationId xmlns:a16="http://schemas.microsoft.com/office/drawing/2014/main" id="{56EDC633-CD87-4B21-805D-731DD4A9B215}"/>
              </a:ext>
            </a:extLst>
          </p:cNvPr>
          <p:cNvSpPr/>
          <p:nvPr/>
        </p:nvSpPr>
        <p:spPr>
          <a:xfrm>
            <a:off x="6384579" y="1675284"/>
            <a:ext cx="2659565" cy="38776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err="1">
                <a:hlinkClick r:id="rId6"/>
              </a:rPr>
              <a:t>ActiveLearn</a:t>
            </a:r>
            <a:r>
              <a:rPr lang="en-GB" sz="1000" dirty="0">
                <a:hlinkClick r:id="rId6"/>
              </a:rPr>
              <a:t> (pearsonactivelearn.com)</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Your child will have a login to the Dynamo online resources where they will be able to access their homework tasks.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 sentence builders in their booklets.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7"/>
              </a:rPr>
              <a:t>KS3 French - BBC Bitesize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BBC Bitesize has useful resources to support KS3 learners.</a:t>
            </a:r>
          </a:p>
        </p:txBody>
      </p:sp>
      <p:sp>
        <p:nvSpPr>
          <p:cNvPr id="42" name="Rounded Rectangle 42">
            <a:extLst>
              <a:ext uri="{FF2B5EF4-FFF2-40B4-BE49-F238E27FC236}">
                <a16:creationId xmlns:a16="http://schemas.microsoft.com/office/drawing/2014/main" id="{BF01EC63-90A9-4963-8EE6-E025BD2561D5}"/>
              </a:ext>
            </a:extLst>
          </p:cNvPr>
          <p:cNvSpPr/>
          <p:nvPr/>
        </p:nvSpPr>
        <p:spPr>
          <a:xfrm>
            <a:off x="9362063" y="3126243"/>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a:solidFill>
                  <a:srgbClr val="942C87"/>
                </a:solidFill>
                <a:latin typeface="Arial" panose="020B0604020202020204" pitchFamily="34" charset="0"/>
                <a:cs typeface="Arial" panose="020B0604020202020204" pitchFamily="34" charset="0"/>
              </a:rPr>
              <a:t>Translation Bee – whole school - after-school club</a:t>
            </a:r>
          </a:p>
          <a:p>
            <a:endParaRPr lang="en-GB" sz="1200" b="1">
              <a:solidFill>
                <a:srgbClr val="942C87"/>
              </a:solidFill>
              <a:latin typeface="Arial" panose="020B0604020202020204" pitchFamily="34" charset="0"/>
              <a:cs typeface="Arial" panose="020B0604020202020204" pitchFamily="34" charset="0"/>
            </a:endParaRPr>
          </a:p>
          <a:p>
            <a:r>
              <a:rPr lang="en-GB" sz="1200" b="1">
                <a:solidFill>
                  <a:srgbClr val="942C87"/>
                </a:solidFill>
                <a:latin typeface="Arial" panose="020B0604020202020204" pitchFamily="34" charset="0"/>
                <a:cs typeface="Arial" panose="020B0604020202020204" pitchFamily="34" charset="0"/>
              </a:rPr>
              <a:t>Weekly Duolingo competition</a:t>
            </a:r>
            <a:endParaRPr lang="en-GB" sz="1200" b="1" dirty="0">
              <a:solidFill>
                <a:srgbClr val="942C87"/>
              </a:solidFill>
              <a:latin typeface="Arial" panose="020B0604020202020204" pitchFamily="34" charset="0"/>
              <a:cs typeface="Arial" panose="020B0604020202020204" pitchFamily="34" charset="0"/>
            </a:endParaRPr>
          </a:p>
        </p:txBody>
      </p:sp>
      <p:sp>
        <p:nvSpPr>
          <p:cNvPr id="43" name="Rounded Rectangle 44">
            <a:extLst>
              <a:ext uri="{FF2B5EF4-FFF2-40B4-BE49-F238E27FC236}">
                <a16:creationId xmlns:a16="http://schemas.microsoft.com/office/drawing/2014/main" id="{4AC36E4F-BD3A-47A7-ACD4-DD5964892F57}"/>
              </a:ext>
            </a:extLst>
          </p:cNvPr>
          <p:cNvSpPr/>
          <p:nvPr/>
        </p:nvSpPr>
        <p:spPr>
          <a:xfrm>
            <a:off x="9362063" y="1993702"/>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Languages and careers project</a:t>
            </a:r>
          </a:p>
          <a:p>
            <a:endParaRPr lang="en-GB" sz="1200" b="1" dirty="0">
              <a:solidFill>
                <a:srgbClr val="942C87"/>
              </a:solidFill>
              <a:latin typeface="Arial" panose="020B0604020202020204" pitchFamily="34" charset="0"/>
              <a:cs typeface="Arial" panose="020B0604020202020204" pitchFamily="34" charset="0"/>
            </a:endParaRPr>
          </a:p>
        </p:txBody>
      </p:sp>
      <p:sp>
        <p:nvSpPr>
          <p:cNvPr id="44" name="Rounded Rectangle 44">
            <a:extLst>
              <a:ext uri="{FF2B5EF4-FFF2-40B4-BE49-F238E27FC236}">
                <a16:creationId xmlns:a16="http://schemas.microsoft.com/office/drawing/2014/main" id="{86596FD5-87AB-4BD9-A004-B013D1F50949}"/>
              </a:ext>
            </a:extLst>
          </p:cNvPr>
          <p:cNvSpPr/>
          <p:nvPr/>
        </p:nvSpPr>
        <p:spPr>
          <a:xfrm>
            <a:off x="9362063" y="492705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Film project – </a:t>
            </a:r>
            <a:r>
              <a:rPr lang="en-GB" sz="1200" b="1" i="1" dirty="0" err="1">
                <a:solidFill>
                  <a:srgbClr val="942C87"/>
                </a:solidFill>
                <a:latin typeface="Arial" panose="020B0604020202020204" pitchFamily="34" charset="0"/>
                <a:cs typeface="Arial" panose="020B0604020202020204" pitchFamily="34" charset="0"/>
              </a:rPr>
              <a:t>Bienvenue</a:t>
            </a:r>
            <a:r>
              <a:rPr lang="en-GB" sz="1200" b="1" i="1" dirty="0">
                <a:solidFill>
                  <a:srgbClr val="942C87"/>
                </a:solidFill>
                <a:latin typeface="Arial" panose="020B0604020202020204" pitchFamily="34" charset="0"/>
                <a:cs typeface="Arial" panose="020B0604020202020204" pitchFamily="34" charset="0"/>
              </a:rPr>
              <a:t> chez les </a:t>
            </a:r>
            <a:r>
              <a:rPr lang="en-GB" sz="1200" b="1" i="1" dirty="0" err="1">
                <a:solidFill>
                  <a:srgbClr val="942C87"/>
                </a:solidFill>
                <a:latin typeface="Arial" panose="020B0604020202020204" pitchFamily="34" charset="0"/>
                <a:cs typeface="Arial" panose="020B0604020202020204" pitchFamily="34" charset="0"/>
              </a:rPr>
              <a:t>Ch’tis</a:t>
            </a:r>
            <a:endParaRPr lang="en-GB" sz="1200" b="1" i="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Race across France lessons</a:t>
            </a:r>
          </a:p>
        </p:txBody>
      </p:sp>
    </p:spTree>
    <p:extLst>
      <p:ext uri="{BB962C8B-B14F-4D97-AF65-F5344CB8AC3E}">
        <p14:creationId xmlns:p14="http://schemas.microsoft.com/office/powerpoint/2010/main" val="2974194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8799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Free time activities &amp; sport</a:t>
            </a:r>
          </a:p>
          <a:p>
            <a:pPr algn="ctr"/>
            <a:r>
              <a:rPr lang="en-GB" sz="1100" i="1" dirty="0">
                <a:solidFill>
                  <a:schemeClr val="tx1"/>
                </a:solidFill>
                <a:latin typeface="Arial" panose="020B0604020202020204" pitchFamily="34" charset="0"/>
                <a:cs typeface="Arial" panose="020B0604020202020204" pitchFamily="34" charset="0"/>
              </a:rPr>
              <a:t>Unit 3</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17554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Healthy lifestyle &amp; eating habits</a:t>
            </a:r>
          </a:p>
          <a:p>
            <a:pPr algn="ctr"/>
            <a:r>
              <a:rPr lang="en-GB" sz="1100" i="1" dirty="0">
                <a:solidFill>
                  <a:schemeClr val="tx1"/>
                </a:solidFill>
                <a:latin typeface="Arial" panose="020B0604020202020204" pitchFamily="34" charset="0"/>
                <a:cs typeface="Arial" panose="020B0604020202020204" pitchFamily="34" charset="0"/>
              </a:rPr>
              <a:t>Units 3.2 &amp; 6.2</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341767" y="307801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Translation</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solidFill>
                  <a:schemeClr val="bg1"/>
                </a:solidFill>
                <a:latin typeface="Arial" panose="020B0604020202020204" pitchFamily="34" charset="0"/>
                <a:cs typeface="Arial" panose="020B0604020202020204" pitchFamily="34" charset="0"/>
              </a:rPr>
              <a:t>Translate sentences into French and English</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780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Global issues</a:t>
            </a:r>
          </a:p>
          <a:p>
            <a:pPr algn="ctr"/>
            <a:r>
              <a:rPr lang="en-GB" sz="1100" b="1" dirty="0">
                <a:solidFill>
                  <a:schemeClr val="tx1"/>
                </a:solidFill>
                <a:latin typeface="Arial" panose="020B0604020202020204" pitchFamily="34" charset="0"/>
                <a:cs typeface="Arial" panose="020B0604020202020204" pitchFamily="34" charset="0"/>
              </a:rPr>
              <a:t>The environment</a:t>
            </a:r>
          </a:p>
          <a:p>
            <a:pPr algn="ctr"/>
            <a:r>
              <a:rPr lang="en-GB" sz="1100" i="1" dirty="0">
                <a:solidFill>
                  <a:schemeClr val="tx1"/>
                </a:solidFill>
                <a:latin typeface="Arial" panose="020B0604020202020204" pitchFamily="34" charset="0"/>
                <a:cs typeface="Arial" panose="020B0604020202020204" pitchFamily="34" charset="0"/>
              </a:rPr>
              <a:t>Unit 7</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791473"/>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Social issues</a:t>
            </a:r>
          </a:p>
          <a:p>
            <a:pPr algn="ctr"/>
            <a:r>
              <a:rPr lang="en-GB" sz="1100" b="1" dirty="0">
                <a:solidFill>
                  <a:schemeClr val="tx1"/>
                </a:solidFill>
                <a:latin typeface="Arial" panose="020B0604020202020204" pitchFamily="34" charset="0"/>
                <a:cs typeface="Arial" panose="020B0604020202020204" pitchFamily="34" charset="0"/>
              </a:rPr>
              <a:t>Voluntary work</a:t>
            </a:r>
          </a:p>
          <a:p>
            <a:pPr algn="ctr"/>
            <a:r>
              <a:rPr lang="en-GB" sz="1100" i="1" dirty="0">
                <a:solidFill>
                  <a:schemeClr val="tx1"/>
                </a:solidFill>
                <a:latin typeface="Arial" panose="020B0604020202020204" pitchFamily="34" charset="0"/>
                <a:cs typeface="Arial" panose="020B0604020202020204" pitchFamily="34" charset="0"/>
              </a:rPr>
              <a:t>Unit 6</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78358" y="471155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Travel and tourism</a:t>
            </a:r>
          </a:p>
          <a:p>
            <a:pPr algn="ctr"/>
            <a:r>
              <a:rPr lang="en-GB" sz="1100" b="1" dirty="0">
                <a:solidFill>
                  <a:schemeClr val="tx1"/>
                </a:solidFill>
                <a:latin typeface="Arial" panose="020B0604020202020204" pitchFamily="34" charset="0"/>
                <a:cs typeface="Arial" panose="020B0604020202020204" pitchFamily="34" charset="0"/>
              </a:rPr>
              <a:t>Holidays</a:t>
            </a:r>
          </a:p>
          <a:p>
            <a:pPr algn="ctr"/>
            <a:r>
              <a:rPr lang="en-GB" sz="1100" i="1" dirty="0">
                <a:solidFill>
                  <a:schemeClr val="tx1"/>
                </a:solidFill>
                <a:latin typeface="Arial" panose="020B0604020202020204" pitchFamily="34" charset="0"/>
                <a:cs typeface="Arial" panose="020B0604020202020204" pitchFamily="34" charset="0"/>
              </a:rPr>
              <a:t>Unit 8</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78358" y="5407640"/>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Festivals and customs in France</a:t>
            </a:r>
          </a:p>
          <a:p>
            <a:pPr algn="ctr"/>
            <a:r>
              <a:rPr lang="en-GB" sz="1100" i="1" dirty="0">
                <a:solidFill>
                  <a:schemeClr val="tx1"/>
                </a:solidFill>
                <a:latin typeface="Arial" panose="020B0604020202020204" pitchFamily="34" charset="0"/>
                <a:cs typeface="Arial" panose="020B0604020202020204" pitchFamily="34" charset="0"/>
              </a:rPr>
              <a:t>Unit 4</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7948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&amp; Reading</a:t>
            </a:r>
          </a:p>
          <a:p>
            <a:pPr algn="ctr"/>
            <a:r>
              <a:rPr lang="en-GB" sz="1100" dirty="0">
                <a:solidFill>
                  <a:schemeClr val="bg1"/>
                </a:solidFill>
                <a:latin typeface="Arial" panose="020B0604020202020204" pitchFamily="34" charset="0"/>
                <a:cs typeface="Arial" panose="020B0604020202020204" pitchFamily="34" charset="0"/>
              </a:rPr>
              <a:t>Exam-style questions on Free Time</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341767" y="471155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90 / 150-word Writing</a:t>
            </a:r>
          </a:p>
          <a:p>
            <a:pPr algn="ctr"/>
            <a:r>
              <a:rPr lang="en-GB" sz="1100" dirty="0">
                <a:solidFill>
                  <a:schemeClr val="bg1"/>
                </a:solidFill>
                <a:latin typeface="Arial" panose="020B0604020202020204" pitchFamily="34" charset="0"/>
                <a:cs typeface="Arial" panose="020B0604020202020204" pitchFamily="34" charset="0"/>
              </a:rPr>
              <a:t>1hr seen task on Holidays</a:t>
            </a:r>
            <a:endParaRPr lang="en-GB" sz="1100" b="1" dirty="0">
              <a:solidFill>
                <a:schemeClr val="bg1"/>
              </a:solidFill>
              <a:latin typeface="Arial" panose="020B0604020202020204" pitchFamily="34" charset="0"/>
              <a:cs typeface="Arial" panose="020B0604020202020204" pitchFamily="34" charset="0"/>
            </a:endParaRPr>
          </a:p>
        </p:txBody>
      </p:sp>
      <p:sp>
        <p:nvSpPr>
          <p:cNvPr id="77" name="Rounded Rectangle 36">
            <a:extLst>
              <a:ext uri="{FF2B5EF4-FFF2-40B4-BE49-F238E27FC236}">
                <a16:creationId xmlns:a16="http://schemas.microsoft.com/office/drawing/2014/main" id="{4BAD6E79-6986-44A6-9EDF-433110563B54}"/>
              </a:ext>
            </a:extLst>
          </p:cNvPr>
          <p:cNvSpPr/>
          <p:nvPr/>
        </p:nvSpPr>
        <p:spPr>
          <a:xfrm>
            <a:off x="4341767" y="5407640"/>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Listening, Reading, Speaking &amp; Writing</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341767" y="3791473"/>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Speaking</a:t>
            </a:r>
            <a:endParaRPr lang="en-GB" sz="1100" dirty="0">
              <a:solidFill>
                <a:schemeClr val="bg1"/>
              </a:solidFill>
              <a:latin typeface="Arial" panose="020B0604020202020204" pitchFamily="34" charset="0"/>
              <a:cs typeface="Arial" panose="020B0604020202020204" pitchFamily="34" charset="0"/>
            </a:endParaRPr>
          </a:p>
          <a:p>
            <a:pPr algn="ctr"/>
            <a:r>
              <a:rPr lang="en-GB" sz="1100" dirty="0">
                <a:solidFill>
                  <a:schemeClr val="bg1"/>
                </a:solidFill>
                <a:latin typeface="Arial" panose="020B0604020202020204" pitchFamily="34" charset="0"/>
                <a:cs typeface="Arial" panose="020B0604020202020204" pitchFamily="34" charset="0"/>
              </a:rPr>
              <a:t>Respond to 5 questions on a photo card</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341767" y="217554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90-word Writing &amp; </a:t>
            </a:r>
          </a:p>
          <a:p>
            <a:pPr algn="ctr"/>
            <a:r>
              <a:rPr lang="en-GB" sz="1100" b="1" dirty="0">
                <a:solidFill>
                  <a:schemeClr val="bg1"/>
                </a:solidFill>
                <a:latin typeface="Arial" panose="020B0604020202020204" pitchFamily="34" charset="0"/>
                <a:cs typeface="Arial" panose="020B0604020202020204" pitchFamily="34" charset="0"/>
              </a:rPr>
              <a:t>Translation</a:t>
            </a:r>
          </a:p>
          <a:p>
            <a:pPr algn="ctr"/>
            <a:r>
              <a:rPr lang="en-GB" sz="1100" dirty="0">
                <a:solidFill>
                  <a:schemeClr val="bg1"/>
                </a:solidFill>
                <a:latin typeface="Arial" panose="020B0604020202020204" pitchFamily="34" charset="0"/>
                <a:cs typeface="Arial" panose="020B0604020202020204" pitchFamily="34" charset="0"/>
              </a:rPr>
              <a:t>Healthy lifestyle</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7" name="Rounded Rectangle 40">
            <a:extLst>
              <a:ext uri="{FF2B5EF4-FFF2-40B4-BE49-F238E27FC236}">
                <a16:creationId xmlns:a16="http://schemas.microsoft.com/office/drawing/2014/main" id="{ADBE0781-78AC-46D0-B412-7EFD3B186F50}"/>
              </a:ext>
            </a:extLst>
          </p:cNvPr>
          <p:cNvSpPr/>
          <p:nvPr/>
        </p:nvSpPr>
        <p:spPr>
          <a:xfrm>
            <a:off x="6405176" y="1667148"/>
            <a:ext cx="2659565" cy="4041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GCSE French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KS4 learners.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CGP French GCSE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1782945377</a:t>
            </a:r>
          </a:p>
          <a:p>
            <a:r>
              <a:rPr lang="en-GB" sz="1000" b="0" i="0" dirty="0">
                <a:solidFill>
                  <a:srgbClr val="0F1111"/>
                </a:solidFill>
                <a:effectLst/>
                <a:latin typeface="Arial" panose="020B0604020202020204" pitchFamily="34" charset="0"/>
                <a:cs typeface="Arial" panose="020B0604020202020204" pitchFamily="34" charset="0"/>
              </a:rPr>
              <a:t>ISBN: 1782945385</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p:sp>
        <p:nvSpPr>
          <p:cNvPr id="42" name="Rounded Rectangle 42">
            <a:extLst>
              <a:ext uri="{FF2B5EF4-FFF2-40B4-BE49-F238E27FC236}">
                <a16:creationId xmlns:a16="http://schemas.microsoft.com/office/drawing/2014/main" id="{10C1E970-35BF-49BD-A5F8-5B7134B74F04}"/>
              </a:ext>
            </a:extLst>
          </p:cNvPr>
          <p:cNvSpPr/>
          <p:nvPr/>
        </p:nvSpPr>
        <p:spPr>
          <a:xfrm>
            <a:off x="9337500" y="3069502"/>
            <a:ext cx="2659857" cy="7150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Launch the Stephen </a:t>
            </a:r>
            <a:r>
              <a:rPr lang="en-GB" sz="1200" b="1" dirty="0" err="1">
                <a:solidFill>
                  <a:srgbClr val="942C87"/>
                </a:solidFill>
                <a:latin typeface="Arial" panose="020B0604020202020204" pitchFamily="34" charset="0"/>
                <a:cs typeface="Arial" panose="020B0604020202020204" pitchFamily="34" charset="0"/>
              </a:rPr>
              <a:t>Splender</a:t>
            </a:r>
            <a:r>
              <a:rPr lang="en-GB" sz="1200" b="1" dirty="0">
                <a:solidFill>
                  <a:srgbClr val="942C87"/>
                </a:solidFill>
                <a:latin typeface="Arial" panose="020B0604020202020204" pitchFamily="34" charset="0"/>
                <a:cs typeface="Arial" panose="020B0604020202020204" pitchFamily="34" charset="0"/>
              </a:rPr>
              <a:t> Translation competition</a:t>
            </a:r>
          </a:p>
          <a:p>
            <a:endParaRPr lang="en-GB" sz="1200" b="1" dirty="0">
              <a:solidFill>
                <a:srgbClr val="942C87"/>
              </a:solidFill>
              <a:latin typeface="Arial" panose="020B0604020202020204" pitchFamily="34" charset="0"/>
              <a:cs typeface="Arial" panose="020B0604020202020204" pitchFamily="34" charset="0"/>
            </a:endParaRPr>
          </a:p>
        </p:txBody>
      </p:sp>
      <p:sp>
        <p:nvSpPr>
          <p:cNvPr id="43" name="Rounded Rectangle 44">
            <a:extLst>
              <a:ext uri="{FF2B5EF4-FFF2-40B4-BE49-F238E27FC236}">
                <a16:creationId xmlns:a16="http://schemas.microsoft.com/office/drawing/2014/main" id="{A01A2CBA-952F-489A-A4B1-41015D750F92}"/>
              </a:ext>
            </a:extLst>
          </p:cNvPr>
          <p:cNvSpPr/>
          <p:nvPr/>
        </p:nvSpPr>
        <p:spPr>
          <a:xfrm>
            <a:off x="9337500" y="1601923"/>
            <a:ext cx="2659857" cy="7150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French residential trip to Château </a:t>
            </a:r>
            <a:r>
              <a:rPr lang="en-GB" sz="1200" b="1" dirty="0" err="1">
                <a:solidFill>
                  <a:srgbClr val="942C87"/>
                </a:solidFill>
                <a:latin typeface="Arial" panose="020B0604020202020204" pitchFamily="34" charset="0"/>
                <a:cs typeface="Arial" panose="020B0604020202020204" pitchFamily="34" charset="0"/>
              </a:rPr>
              <a:t>Warsay</a:t>
            </a:r>
            <a:endParaRPr lang="en-GB" sz="1200" b="1" dirty="0">
              <a:solidFill>
                <a:srgbClr val="942C87"/>
              </a:solidFill>
              <a:latin typeface="Arial" panose="020B0604020202020204" pitchFamily="34" charset="0"/>
              <a:cs typeface="Arial" panose="020B0604020202020204" pitchFamily="34" charset="0"/>
            </a:endParaRPr>
          </a:p>
          <a:p>
            <a:endParaRPr lang="en-GB" sz="1200" b="1" dirty="0">
              <a:solidFill>
                <a:srgbClr val="942C87"/>
              </a:solidFill>
              <a:latin typeface="Arial" panose="020B0604020202020204" pitchFamily="34" charset="0"/>
              <a:cs typeface="Arial" panose="020B0604020202020204" pitchFamily="34" charset="0"/>
            </a:endParaRPr>
          </a:p>
        </p:txBody>
      </p:sp>
      <p:sp>
        <p:nvSpPr>
          <p:cNvPr id="44" name="Rounded Rectangle 44">
            <a:extLst>
              <a:ext uri="{FF2B5EF4-FFF2-40B4-BE49-F238E27FC236}">
                <a16:creationId xmlns:a16="http://schemas.microsoft.com/office/drawing/2014/main" id="{B9994010-453E-44B6-B854-519525784BA7}"/>
              </a:ext>
            </a:extLst>
          </p:cNvPr>
          <p:cNvSpPr/>
          <p:nvPr/>
        </p:nvSpPr>
        <p:spPr>
          <a:xfrm>
            <a:off x="9337500" y="4941876"/>
            <a:ext cx="2659857" cy="7150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Discover festivals in the French-speaking world</a:t>
            </a:r>
          </a:p>
          <a:p>
            <a:endParaRPr lang="en-GB" sz="1200" b="1" dirty="0">
              <a:solidFill>
                <a:srgbClr val="942C8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697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70"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78358" y="1487999"/>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Future plans and employment</a:t>
            </a:r>
          </a:p>
          <a:p>
            <a:pPr algn="ctr"/>
            <a:r>
              <a:rPr lang="en-GB" sz="1100" i="1" dirty="0">
                <a:solidFill>
                  <a:schemeClr val="tx1"/>
                </a:solidFill>
                <a:latin typeface="Arial" panose="020B0604020202020204" pitchFamily="34" charset="0"/>
                <a:cs typeface="Arial" panose="020B0604020202020204" pitchFamily="34" charset="0"/>
              </a:rPr>
              <a:t>Units 11 &amp; 12</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78358" y="2284932"/>
            <a:ext cx="1831415" cy="4767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PPE and writing skills</a:t>
            </a:r>
          </a:p>
          <a:p>
            <a:pPr algn="ctr"/>
            <a:endParaRPr lang="en-GB" sz="1100" b="1" dirty="0">
              <a:solidFill>
                <a:schemeClr val="tx1"/>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78358" y="3063502"/>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78358" y="3776960"/>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341767" y="148799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90 / 150-word Writing &amp; </a:t>
            </a:r>
          </a:p>
          <a:p>
            <a:pPr algn="ctr"/>
            <a:r>
              <a:rPr lang="en-GB" sz="1100" b="1" dirty="0">
                <a:solidFill>
                  <a:schemeClr val="bg1"/>
                </a:solidFill>
                <a:latin typeface="Arial" panose="020B0604020202020204" pitchFamily="34" charset="0"/>
                <a:cs typeface="Arial" panose="020B0604020202020204" pitchFamily="34" charset="0"/>
              </a:rPr>
              <a:t>Translation</a:t>
            </a:r>
          </a:p>
          <a:p>
            <a:pPr algn="ctr"/>
            <a:r>
              <a:rPr lang="en-GB" sz="1100" dirty="0">
                <a:solidFill>
                  <a:schemeClr val="bg1"/>
                </a:solidFill>
                <a:latin typeface="Arial" panose="020B0604020202020204" pitchFamily="34" charset="0"/>
                <a:cs typeface="Arial" panose="020B0604020202020204" pitchFamily="34" charset="0"/>
              </a:rPr>
              <a:t>Jobs</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p:txBody>
      </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45" name="Rounded Rectangle 40">
            <a:extLst>
              <a:ext uri="{FF2B5EF4-FFF2-40B4-BE49-F238E27FC236}">
                <a16:creationId xmlns:a16="http://schemas.microsoft.com/office/drawing/2014/main" id="{89786C81-5C0A-44A8-AE6B-5722D6FD9623}"/>
              </a:ext>
            </a:extLst>
          </p:cNvPr>
          <p:cNvSpPr/>
          <p:nvPr/>
        </p:nvSpPr>
        <p:spPr>
          <a:xfrm>
            <a:off x="6405176" y="1667148"/>
            <a:ext cx="2659565" cy="4041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5"/>
              </a:rPr>
              <a:t>self-quizzing Languages – YouTube</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this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video </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Test your child on their knowledge of the ACTIONS phrases to help improve their speaking and writing skills.</a:t>
            </a:r>
          </a:p>
          <a:p>
            <a:endParaRPr lang="en-GB" sz="1000" dirty="0">
              <a:solidFill>
                <a:schemeClr val="tx1"/>
              </a:solidFill>
              <a:latin typeface="Arial" panose="020B0604020202020204" pitchFamily="34" charset="0"/>
              <a:cs typeface="Arial" panose="020B0604020202020204" pitchFamily="34" charset="0"/>
            </a:endParaRPr>
          </a:p>
          <a:p>
            <a:r>
              <a:rPr lang="en-GB" sz="1000" dirty="0">
                <a:hlinkClick r:id="rId6"/>
              </a:rPr>
              <a:t>GCSE French - BBC Bitesize</a:t>
            </a:r>
            <a:endParaRPr lang="en-GB" sz="1000" dirty="0"/>
          </a:p>
          <a:p>
            <a:r>
              <a:rPr lang="en-GB" sz="1000" dirty="0">
                <a:solidFill>
                  <a:schemeClr val="tx1"/>
                </a:solidFill>
                <a:latin typeface="Arial" panose="020B0604020202020204" pitchFamily="34" charset="0"/>
                <a:cs typeface="Arial" panose="020B0604020202020204" pitchFamily="34" charset="0"/>
              </a:rPr>
              <a:t>BBC Bitesize has useful resources to support KS4 learners.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CGP French GCSE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1782945377</a:t>
            </a:r>
          </a:p>
          <a:p>
            <a:r>
              <a:rPr lang="en-GB" sz="1000" b="0" i="0" dirty="0">
                <a:solidFill>
                  <a:srgbClr val="0F1111"/>
                </a:solidFill>
                <a:effectLst/>
                <a:latin typeface="Arial" panose="020B0604020202020204" pitchFamily="34" charset="0"/>
                <a:cs typeface="Arial" panose="020B0604020202020204" pitchFamily="34" charset="0"/>
              </a:rPr>
              <a:t>ISBN: 1782945385</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p:txBody>
      </p:sp>
      <p:sp>
        <p:nvSpPr>
          <p:cNvPr id="39" name="Rounded Rectangle 44">
            <a:extLst>
              <a:ext uri="{FF2B5EF4-FFF2-40B4-BE49-F238E27FC236}">
                <a16:creationId xmlns:a16="http://schemas.microsoft.com/office/drawing/2014/main" id="{A9CA7FAF-4347-4BDE-9FD1-06A03AD367C3}"/>
              </a:ext>
            </a:extLst>
          </p:cNvPr>
          <p:cNvSpPr/>
          <p:nvPr/>
        </p:nvSpPr>
        <p:spPr>
          <a:xfrm>
            <a:off x="9362062" y="1663869"/>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After-school support for the speaking exam</a:t>
            </a:r>
          </a:p>
        </p:txBody>
      </p:sp>
      <p:sp>
        <p:nvSpPr>
          <p:cNvPr id="42" name="Rounded Rectangle 42">
            <a:extLst>
              <a:ext uri="{FF2B5EF4-FFF2-40B4-BE49-F238E27FC236}">
                <a16:creationId xmlns:a16="http://schemas.microsoft.com/office/drawing/2014/main" id="{F9A715D9-A0D0-4C16-BFA9-13D526967673}"/>
              </a:ext>
            </a:extLst>
          </p:cNvPr>
          <p:cNvSpPr/>
          <p:nvPr/>
        </p:nvSpPr>
        <p:spPr>
          <a:xfrm>
            <a:off x="9362063" y="3140119"/>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MFL Big Breakfast to celebrate success in the Speaking exam</a:t>
            </a:r>
          </a:p>
        </p:txBody>
      </p:sp>
      <p:sp>
        <p:nvSpPr>
          <p:cNvPr id="38" name="Rounded Rectangle 31">
            <a:extLst>
              <a:ext uri="{FF2B5EF4-FFF2-40B4-BE49-F238E27FC236}">
                <a16:creationId xmlns:a16="http://schemas.microsoft.com/office/drawing/2014/main" id="{705ED10E-8450-41F7-8E4B-11454D1C7287}"/>
              </a:ext>
            </a:extLst>
          </p:cNvPr>
          <p:cNvSpPr/>
          <p:nvPr/>
        </p:nvSpPr>
        <p:spPr>
          <a:xfrm>
            <a:off x="2278358" y="476024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41" name="Rounded Rectangle 31">
            <a:extLst>
              <a:ext uri="{FF2B5EF4-FFF2-40B4-BE49-F238E27FC236}">
                <a16:creationId xmlns:a16="http://schemas.microsoft.com/office/drawing/2014/main" id="{8FCAB70F-BBF6-4BB5-9C6A-22FBDC3029A1}"/>
              </a:ext>
            </a:extLst>
          </p:cNvPr>
          <p:cNvSpPr/>
          <p:nvPr/>
        </p:nvSpPr>
        <p:spPr>
          <a:xfrm>
            <a:off x="2278358" y="5470794"/>
            <a:ext cx="3896963" cy="6469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b="1" dirty="0">
                <a:solidFill>
                  <a:schemeClr val="tx1"/>
                </a:solidFill>
                <a:latin typeface="Arial" panose="020B0604020202020204" pitchFamily="34" charset="0"/>
                <a:cs typeface="Arial" panose="020B0604020202020204" pitchFamily="34" charset="0"/>
              </a:rPr>
              <a:t>GCSE exam</a:t>
            </a:r>
            <a:endParaRPr lang="en-GB" sz="1100" b="1" i="1" dirty="0">
              <a:solidFill>
                <a:schemeClr val="tx1"/>
              </a:solidFill>
              <a:latin typeface="Arial" panose="020B0604020202020204" pitchFamily="34" charset="0"/>
              <a:cs typeface="Arial" panose="020B0604020202020204" pitchFamily="34" charset="0"/>
            </a:endParaRPr>
          </a:p>
          <a:p>
            <a:pPr algn="ctr"/>
            <a:endParaRPr lang="en-GB" sz="1400" b="1" i="1" dirty="0">
              <a:solidFill>
                <a:schemeClr val="tx1"/>
              </a:solidFill>
              <a:latin typeface="Arial" panose="020B0604020202020204" pitchFamily="34" charset="0"/>
              <a:cs typeface="Arial" panose="020B0604020202020204" pitchFamily="34" charset="0"/>
            </a:endParaRPr>
          </a:p>
        </p:txBody>
      </p:sp>
      <p:sp>
        <p:nvSpPr>
          <p:cNvPr id="43" name="Rounded Rectangle 23">
            <a:extLst>
              <a:ext uri="{FF2B5EF4-FFF2-40B4-BE49-F238E27FC236}">
                <a16:creationId xmlns:a16="http://schemas.microsoft.com/office/drawing/2014/main" id="{0CA40619-C958-48B2-BB8C-CC1A15891E74}"/>
              </a:ext>
            </a:extLst>
          </p:cNvPr>
          <p:cNvSpPr/>
          <p:nvPr/>
        </p:nvSpPr>
        <p:spPr>
          <a:xfrm>
            <a:off x="4341767" y="3063502"/>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Speaking</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44" name="Rounded Rectangle 37">
            <a:extLst>
              <a:ext uri="{FF2B5EF4-FFF2-40B4-BE49-F238E27FC236}">
                <a16:creationId xmlns:a16="http://schemas.microsoft.com/office/drawing/2014/main" id="{70EAACBE-E775-4EA0-8641-8AA06CBC6177}"/>
              </a:ext>
            </a:extLst>
          </p:cNvPr>
          <p:cNvSpPr/>
          <p:nvPr/>
        </p:nvSpPr>
        <p:spPr>
          <a:xfrm>
            <a:off x="4341767" y="3776961"/>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PPE2</a:t>
            </a:r>
          </a:p>
          <a:p>
            <a:pPr algn="ctr"/>
            <a:r>
              <a:rPr lang="en-GB" sz="1100" dirty="0">
                <a:solidFill>
                  <a:schemeClr val="bg1"/>
                </a:solidFill>
                <a:latin typeface="Arial" panose="020B0604020202020204" pitchFamily="34" charset="0"/>
                <a:cs typeface="Arial" panose="020B0604020202020204" pitchFamily="34" charset="0"/>
              </a:rPr>
              <a:t>Listening, Reading &amp; Writing</a:t>
            </a:r>
          </a:p>
        </p:txBody>
      </p:sp>
      <p:sp>
        <p:nvSpPr>
          <p:cNvPr id="46" name="Rounded Rectangle 38">
            <a:extLst>
              <a:ext uri="{FF2B5EF4-FFF2-40B4-BE49-F238E27FC236}">
                <a16:creationId xmlns:a16="http://schemas.microsoft.com/office/drawing/2014/main" id="{08BF394E-F6CE-4EB6-9715-6FF7AF760C00}"/>
              </a:ext>
            </a:extLst>
          </p:cNvPr>
          <p:cNvSpPr/>
          <p:nvPr/>
        </p:nvSpPr>
        <p:spPr>
          <a:xfrm>
            <a:off x="4341767" y="219128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Listening, Reading &amp; Writing</a:t>
            </a:r>
          </a:p>
        </p:txBody>
      </p:sp>
      <p:sp>
        <p:nvSpPr>
          <p:cNvPr id="47" name="Rounded Rectangle 35">
            <a:extLst>
              <a:ext uri="{FF2B5EF4-FFF2-40B4-BE49-F238E27FC236}">
                <a16:creationId xmlns:a16="http://schemas.microsoft.com/office/drawing/2014/main" id="{AF500A34-F8A5-4310-9C05-8F942FB7CE0B}"/>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Past papers</a:t>
            </a:r>
          </a:p>
          <a:p>
            <a:pPr algn="ctr"/>
            <a:endParaRPr lang="en-GB" sz="1100" b="1" dirty="0">
              <a:solidFill>
                <a:schemeClr val="bg1"/>
              </a:solidFill>
              <a:latin typeface="Arial" panose="020B0604020202020204" pitchFamily="34" charset="0"/>
              <a:cs typeface="Arial" panose="020B0604020202020204" pitchFamily="34" charset="0"/>
            </a:endParaRPr>
          </a:p>
          <a:p>
            <a:pPr algn="ctr"/>
            <a:endParaRPr lang="en-GB"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1460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69843"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8625" y="1017526"/>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12</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3" y="3038480"/>
            <a:ext cx="2659857" cy="11237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Cross-curricular trip to Paris with History </a:t>
            </a:r>
            <a:r>
              <a:rPr lang="en-GB" sz="1200" b="1">
                <a:solidFill>
                  <a:srgbClr val="942C87"/>
                </a:solidFill>
                <a:latin typeface="Arial" panose="020B0604020202020204" pitchFamily="34" charset="0"/>
                <a:cs typeface="Arial" panose="020B0604020202020204" pitchFamily="34" charset="0"/>
              </a:rPr>
              <a:t>and English Departments</a:t>
            </a:r>
            <a:endParaRPr lang="en-GB" sz="1200" b="1" dirty="0">
              <a:solidFill>
                <a:srgbClr val="942C87"/>
              </a:solidFill>
              <a:latin typeface="Arial" panose="020B0604020202020204" pitchFamily="34" charset="0"/>
              <a:cs typeface="Arial" panose="020B0604020202020204" pitchFamily="34" charset="0"/>
            </a:endParaRPr>
          </a:p>
          <a:p>
            <a:r>
              <a:rPr lang="en-GB" sz="1200" b="1" dirty="0">
                <a:solidFill>
                  <a:srgbClr val="942C87"/>
                </a:solidFill>
                <a:latin typeface="Arial" panose="020B0604020202020204" pitchFamily="34" charset="0"/>
                <a:cs typeface="Arial" panose="020B0604020202020204" pitchFamily="34" charset="0"/>
              </a:rPr>
              <a:t>Language support with KS3 classes</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59879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Support the MFL Faculty on Open Day</a:t>
            </a:r>
          </a:p>
          <a:p>
            <a:r>
              <a:rPr lang="en-GB" sz="1200" b="1" dirty="0">
                <a:solidFill>
                  <a:srgbClr val="942C87"/>
                </a:solidFill>
                <a:latin typeface="Arial" panose="020B0604020202020204" pitchFamily="34" charset="0"/>
                <a:cs typeface="Arial" panose="020B0604020202020204" pitchFamily="34" charset="0"/>
              </a:rPr>
              <a:t>Work with Year 7 on European Day of Languages</a:t>
            </a:r>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0" name="TextBox 49">
            <a:extLst>
              <a:ext uri="{FF2B5EF4-FFF2-40B4-BE49-F238E27FC236}">
                <a16:creationId xmlns:a16="http://schemas.microsoft.com/office/drawing/2014/main" id="{485077AC-089C-42A5-8CC8-2C721F9A3640}"/>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2" name="Rounded Rectangle 40">
            <a:extLst>
              <a:ext uri="{FF2B5EF4-FFF2-40B4-BE49-F238E27FC236}">
                <a16:creationId xmlns:a16="http://schemas.microsoft.com/office/drawing/2014/main" id="{A16B94B4-86F3-4097-9DFA-BD41BDE7F3C1}"/>
              </a:ext>
            </a:extLst>
          </p:cNvPr>
          <p:cNvSpPr/>
          <p:nvPr/>
        </p:nvSpPr>
        <p:spPr>
          <a:xfrm>
            <a:off x="6405176" y="1604046"/>
            <a:ext cx="2659565" cy="41681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hlinkClick r:id="rId4"/>
              </a:rPr>
              <a:t>Your Sets | Quizlet</a:t>
            </a:r>
            <a:endParaRPr lang="en-GB" sz="1000" dirty="0"/>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films in the native language on Netflix</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fr-FR" sz="1000" dirty="0">
                <a:hlinkClick r:id="rId5"/>
              </a:rPr>
              <a:t>France 24 - Infos, news &amp; actualités - L'information internationale en direct</a:t>
            </a:r>
            <a:r>
              <a:rPr lang="fr-FR" sz="1000" dirty="0"/>
              <a:t> </a:t>
            </a:r>
            <a:r>
              <a:rPr lang="en-GB" sz="1000" dirty="0">
                <a:solidFill>
                  <a:schemeClr val="tx1"/>
                </a:solidFill>
                <a:latin typeface="Arial" panose="020B0604020202020204" pitchFamily="34" charset="0"/>
                <a:cs typeface="Arial" panose="020B0604020202020204" pitchFamily="34" charset="0"/>
              </a:rPr>
              <a:t>Encourage your child to watch 10 minutes of French news a day</a:t>
            </a:r>
          </a:p>
          <a:p>
            <a:endParaRPr lang="en-GB" sz="1000" dirty="0">
              <a:hlinkClick r:id="rId6"/>
            </a:endParaRPr>
          </a:p>
          <a:p>
            <a:r>
              <a:rPr lang="fr-FR" sz="1000" dirty="0">
                <a:hlinkClick r:id="rId7"/>
              </a:rPr>
              <a:t>Apprendre le français FLE gratuitement, cours de français avec TV5MONDE</a:t>
            </a:r>
            <a:endParaRPr lang="fr-FR" sz="1000" dirty="0"/>
          </a:p>
          <a:p>
            <a:r>
              <a:rPr lang="en-GB" sz="1000" dirty="0">
                <a:solidFill>
                  <a:schemeClr val="tx1"/>
                </a:solidFill>
                <a:latin typeface="Arial" panose="020B0604020202020204" pitchFamily="34" charset="0"/>
                <a:cs typeface="Arial" panose="020B0604020202020204" pitchFamily="34" charset="0"/>
              </a:rPr>
              <a:t>French online grammar exercises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AQA Hodder French Revision Guide &amp; Workbook to support your child with theme work.</a:t>
            </a: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mazon Ember"/>
              </a:rPr>
              <a:t>9781510417731</a:t>
            </a:r>
            <a:endParaRPr lang="en-GB" sz="1000" b="0" i="0" dirty="0">
              <a:solidFill>
                <a:srgbClr val="0F1111"/>
              </a:solidFill>
              <a:effectLst/>
              <a:latin typeface="Arial" panose="020B0604020202020204" pitchFamily="34" charset="0"/>
            </a:endParaRPr>
          </a:p>
          <a:p>
            <a:r>
              <a:rPr lang="en-GB" sz="1000" b="0" i="0" dirty="0">
                <a:solidFill>
                  <a:srgbClr val="0F1111"/>
                </a:solidFill>
                <a:effectLst/>
                <a:latin typeface="Arial" panose="020B0604020202020204" pitchFamily="34" charset="0"/>
                <a:cs typeface="Arial" panose="020B0604020202020204" pitchFamily="34" charset="0"/>
              </a:rPr>
              <a:t>ISBN: </a:t>
            </a:r>
            <a:r>
              <a:rPr lang="en-GB" sz="1000" b="0" i="0" dirty="0">
                <a:solidFill>
                  <a:srgbClr val="0F1111"/>
                </a:solidFill>
                <a:effectLst/>
                <a:latin typeface="Amazon Ember"/>
              </a:rPr>
              <a:t>1510416781</a:t>
            </a:r>
            <a:endParaRPr lang="en-GB" sz="1000" dirty="0">
              <a:solidFill>
                <a:schemeClr val="tx1"/>
              </a:solidFill>
              <a:latin typeface="Arial" panose="020B0604020202020204" pitchFamily="34" charset="0"/>
              <a:cs typeface="Arial" panose="020B0604020202020204" pitchFamily="34" charset="0"/>
            </a:endParaRPr>
          </a:p>
        </p:txBody>
      </p:sp>
      <p:sp>
        <p:nvSpPr>
          <p:cNvPr id="43" name="Rounded Rectangle 42">
            <a:extLst>
              <a:ext uri="{FF2B5EF4-FFF2-40B4-BE49-F238E27FC236}">
                <a16:creationId xmlns:a16="http://schemas.microsoft.com/office/drawing/2014/main" id="{F315E199-DA2D-4876-A53D-C465FF99ED3B}"/>
              </a:ext>
            </a:extLst>
          </p:cNvPr>
          <p:cNvSpPr/>
          <p:nvPr/>
        </p:nvSpPr>
        <p:spPr>
          <a:xfrm>
            <a:off x="9362063" y="4760245"/>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err="1">
                <a:solidFill>
                  <a:srgbClr val="942C87"/>
                </a:solidFill>
                <a:latin typeface="Arial" panose="020B0604020202020204" pitchFamily="34" charset="0"/>
                <a:cs typeface="Arial" panose="020B0604020202020204" pitchFamily="34" charset="0"/>
              </a:rPr>
              <a:t>Linguastars</a:t>
            </a:r>
            <a:r>
              <a:rPr lang="en-GB" sz="1200" b="1" dirty="0">
                <a:solidFill>
                  <a:srgbClr val="942C87"/>
                </a:solidFill>
                <a:latin typeface="Arial" panose="020B0604020202020204" pitchFamily="34" charset="0"/>
                <a:cs typeface="Arial" panose="020B0604020202020204" pitchFamily="34" charset="0"/>
              </a:rPr>
              <a:t> residential June at Leeds University</a:t>
            </a:r>
          </a:p>
        </p:txBody>
      </p:sp>
      <p:sp>
        <p:nvSpPr>
          <p:cNvPr id="44" name="TextBox 43">
            <a:extLst>
              <a:ext uri="{FF2B5EF4-FFF2-40B4-BE49-F238E27FC236}">
                <a16:creationId xmlns:a16="http://schemas.microsoft.com/office/drawing/2014/main" id="{A9A08860-AD23-47BE-A427-F7248157A6CF}"/>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dirty="0">
                <a:latin typeface="Arial" panose="020B0604020202020204" pitchFamily="34" charset="0"/>
                <a:ea typeface="Calibri" panose="020F0502020204030204" pitchFamily="34" charset="0"/>
                <a:cs typeface="Arial" panose="020B0604020202020204" pitchFamily="34" charset="0"/>
              </a:rPr>
              <a:t>French is the global language of law, cuisine, fashion and the visual arts. Students will broaden their future opportunities through the exploration of different cultures and the development of communication skills. </a:t>
            </a:r>
          </a:p>
        </p:txBody>
      </p:sp>
      <p:sp>
        <p:nvSpPr>
          <p:cNvPr id="45" name="Rounded Rectangle 19">
            <a:extLst>
              <a:ext uri="{FF2B5EF4-FFF2-40B4-BE49-F238E27FC236}">
                <a16:creationId xmlns:a16="http://schemas.microsoft.com/office/drawing/2014/main" id="{297DDD0D-66F6-436E-BE42-67523B06429C}"/>
              </a:ext>
            </a:extLst>
          </p:cNvPr>
          <p:cNvSpPr/>
          <p:nvPr/>
        </p:nvSpPr>
        <p:spPr>
          <a:xfrm>
            <a:off x="2290230" y="1483227"/>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1. The digital world</a:t>
            </a:r>
          </a:p>
          <a:p>
            <a:pPr algn="ctr"/>
            <a:r>
              <a:rPr lang="en-GB" sz="1100" dirty="0">
                <a:solidFill>
                  <a:schemeClr val="tx1"/>
                </a:solidFill>
                <a:latin typeface="Arial" panose="020B0604020202020204" pitchFamily="34" charset="0"/>
                <a:cs typeface="Arial" panose="020B0604020202020204" pitchFamily="34" charset="0"/>
              </a:rPr>
              <a:t>Transition grammar</a:t>
            </a:r>
          </a:p>
          <a:p>
            <a:pPr algn="ctr"/>
            <a:endParaRPr lang="en-GB" sz="1100" i="1" dirty="0">
              <a:solidFill>
                <a:schemeClr val="tx1"/>
              </a:solidFill>
              <a:latin typeface="Arial" panose="020B0604020202020204" pitchFamily="34" charset="0"/>
              <a:cs typeface="Arial" panose="020B0604020202020204" pitchFamily="34" charset="0"/>
            </a:endParaRPr>
          </a:p>
        </p:txBody>
      </p:sp>
      <p:sp>
        <p:nvSpPr>
          <p:cNvPr id="46" name="Rounded Rectangle 22">
            <a:extLst>
              <a:ext uri="{FF2B5EF4-FFF2-40B4-BE49-F238E27FC236}">
                <a16:creationId xmlns:a16="http://schemas.microsoft.com/office/drawing/2014/main" id="{53077EAE-8E09-4947-BA03-E2565506BF92}"/>
              </a:ext>
            </a:extLst>
          </p:cNvPr>
          <p:cNvSpPr/>
          <p:nvPr/>
        </p:nvSpPr>
        <p:spPr>
          <a:xfrm>
            <a:off x="2278358" y="2206806"/>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2. Voluntary work</a:t>
            </a:r>
          </a:p>
          <a:p>
            <a:pPr algn="ctr"/>
            <a:r>
              <a:rPr lang="en-GB" sz="1100" b="1" dirty="0">
                <a:solidFill>
                  <a:schemeClr val="tx1"/>
                </a:solidFill>
                <a:latin typeface="Arial" panose="020B0604020202020204" pitchFamily="34" charset="0"/>
                <a:cs typeface="Arial" panose="020B0604020202020204" pitchFamily="34" charset="0"/>
              </a:rPr>
              <a:t>3. Changing state of family</a:t>
            </a:r>
            <a:endParaRPr lang="en-GB" sz="1100" dirty="0">
              <a:solidFill>
                <a:schemeClr val="tx1"/>
              </a:solidFill>
              <a:latin typeface="Arial" panose="020B0604020202020204" pitchFamily="34" charset="0"/>
              <a:cs typeface="Arial" panose="020B0604020202020204" pitchFamily="34" charset="0"/>
            </a:endParaRPr>
          </a:p>
        </p:txBody>
      </p:sp>
      <p:sp>
        <p:nvSpPr>
          <p:cNvPr id="47" name="Rounded Rectangle 23">
            <a:extLst>
              <a:ext uri="{FF2B5EF4-FFF2-40B4-BE49-F238E27FC236}">
                <a16:creationId xmlns:a16="http://schemas.microsoft.com/office/drawing/2014/main" id="{FF4655E1-5638-4C2D-8552-4BF3C486BF26}"/>
              </a:ext>
            </a:extLst>
          </p:cNvPr>
          <p:cNvSpPr/>
          <p:nvPr/>
        </p:nvSpPr>
        <p:spPr>
          <a:xfrm>
            <a:off x="4331742" y="313558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Reading, Writing &amp; Translation</a:t>
            </a:r>
          </a:p>
          <a:p>
            <a:pPr algn="ctr"/>
            <a:r>
              <a:rPr lang="en-GB" sz="1100" dirty="0">
                <a:solidFill>
                  <a:schemeClr val="bg1"/>
                </a:solidFill>
                <a:latin typeface="Arial" panose="020B0604020202020204" pitchFamily="34" charset="0"/>
                <a:cs typeface="Arial" panose="020B0604020202020204" pitchFamily="34" charset="0"/>
              </a:rPr>
              <a:t>Culture &amp; heritage</a:t>
            </a:r>
          </a:p>
        </p:txBody>
      </p:sp>
      <p:sp>
        <p:nvSpPr>
          <p:cNvPr id="48" name="Rounded Rectangle 25">
            <a:extLst>
              <a:ext uri="{FF2B5EF4-FFF2-40B4-BE49-F238E27FC236}">
                <a16:creationId xmlns:a16="http://schemas.microsoft.com/office/drawing/2014/main" id="{3C006EE1-7D8F-4254-A37F-70B3981FADE8}"/>
              </a:ext>
            </a:extLst>
          </p:cNvPr>
          <p:cNvSpPr/>
          <p:nvPr/>
        </p:nvSpPr>
        <p:spPr>
          <a:xfrm>
            <a:off x="2278358" y="3135585"/>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4. Culture and heritage</a:t>
            </a:r>
          </a:p>
          <a:p>
            <a:pPr algn="ctr"/>
            <a:r>
              <a:rPr lang="en-GB" sz="1100" b="1" dirty="0">
                <a:solidFill>
                  <a:schemeClr val="tx1"/>
                </a:solidFill>
                <a:latin typeface="Arial" panose="020B0604020202020204" pitchFamily="34" charset="0"/>
                <a:cs typeface="Arial" panose="020B0604020202020204" pitchFamily="34" charset="0"/>
              </a:rPr>
              <a:t>5. The 7</a:t>
            </a:r>
            <a:r>
              <a:rPr lang="en-GB" sz="1100" b="1" baseline="30000" dirty="0">
                <a:solidFill>
                  <a:schemeClr val="tx1"/>
                </a:solidFill>
                <a:latin typeface="Arial" panose="020B0604020202020204" pitchFamily="34" charset="0"/>
                <a:cs typeface="Arial" panose="020B0604020202020204" pitchFamily="34" charset="0"/>
              </a:rPr>
              <a:t>th</a:t>
            </a:r>
            <a:r>
              <a:rPr lang="en-GB" sz="1100" b="1" dirty="0">
                <a:solidFill>
                  <a:schemeClr val="tx1"/>
                </a:solidFill>
                <a:latin typeface="Arial" panose="020B0604020202020204" pitchFamily="34" charset="0"/>
                <a:cs typeface="Arial" panose="020B0604020202020204" pitchFamily="34" charset="0"/>
              </a:rPr>
              <a:t> art – cinema</a:t>
            </a:r>
          </a:p>
          <a:p>
            <a:pPr algn="ctr"/>
            <a:endParaRPr lang="en-GB" sz="1100" b="1" dirty="0">
              <a:solidFill>
                <a:schemeClr val="tx1"/>
              </a:solidFill>
              <a:latin typeface="Arial" panose="020B0604020202020204" pitchFamily="34" charset="0"/>
              <a:cs typeface="Arial" panose="020B0604020202020204" pitchFamily="34" charset="0"/>
            </a:endParaRPr>
          </a:p>
        </p:txBody>
      </p:sp>
      <p:sp>
        <p:nvSpPr>
          <p:cNvPr id="49" name="Rounded Rectangle 30">
            <a:extLst>
              <a:ext uri="{FF2B5EF4-FFF2-40B4-BE49-F238E27FC236}">
                <a16:creationId xmlns:a16="http://schemas.microsoft.com/office/drawing/2014/main" id="{D2F55B29-DBC1-4189-BA02-18F2F8543C58}"/>
              </a:ext>
            </a:extLst>
          </p:cNvPr>
          <p:cNvSpPr/>
          <p:nvPr/>
        </p:nvSpPr>
        <p:spPr>
          <a:xfrm>
            <a:off x="2278358" y="385916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6. Francophone music</a:t>
            </a:r>
          </a:p>
          <a:p>
            <a:pPr algn="ctr"/>
            <a:r>
              <a:rPr lang="en-GB" sz="1100" i="1" dirty="0">
                <a:solidFill>
                  <a:schemeClr val="tx1"/>
                </a:solidFill>
                <a:latin typeface="Arial" panose="020B0604020202020204" pitchFamily="34" charset="0"/>
                <a:cs typeface="Arial" panose="020B0604020202020204" pitchFamily="34" charset="0"/>
              </a:rPr>
              <a:t>Au revoir les </a:t>
            </a:r>
            <a:r>
              <a:rPr lang="en-GB" sz="1100" i="1" dirty="0" err="1">
                <a:solidFill>
                  <a:schemeClr val="tx1"/>
                </a:solidFill>
                <a:latin typeface="Arial" panose="020B0604020202020204" pitchFamily="34" charset="0"/>
                <a:cs typeface="Arial" panose="020B0604020202020204" pitchFamily="34" charset="0"/>
              </a:rPr>
              <a:t>enfants</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(film)</a:t>
            </a:r>
            <a:endParaRPr lang="en-GB" sz="1100" i="1" dirty="0">
              <a:solidFill>
                <a:schemeClr val="tx1"/>
              </a:solidFill>
              <a:latin typeface="Arial" panose="020B0604020202020204" pitchFamily="34" charset="0"/>
              <a:cs typeface="Arial" panose="020B0604020202020204" pitchFamily="34" charset="0"/>
            </a:endParaRPr>
          </a:p>
        </p:txBody>
      </p:sp>
      <p:sp>
        <p:nvSpPr>
          <p:cNvPr id="51" name="Rounded Rectangle 31">
            <a:extLst>
              <a:ext uri="{FF2B5EF4-FFF2-40B4-BE49-F238E27FC236}">
                <a16:creationId xmlns:a16="http://schemas.microsoft.com/office/drawing/2014/main" id="{A732D220-6D6D-4166-B52B-CFF8C6FA5B42}"/>
              </a:ext>
            </a:extLst>
          </p:cNvPr>
          <p:cNvSpPr/>
          <p:nvPr/>
        </p:nvSpPr>
        <p:spPr>
          <a:xfrm>
            <a:off x="2278358" y="476024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i="1" dirty="0">
                <a:solidFill>
                  <a:schemeClr val="tx1"/>
                </a:solidFill>
                <a:latin typeface="Arial" panose="020B0604020202020204" pitchFamily="34" charset="0"/>
                <a:cs typeface="Arial" panose="020B0604020202020204" pitchFamily="34" charset="0"/>
              </a:rPr>
              <a:t>Au revoir les </a:t>
            </a:r>
            <a:r>
              <a:rPr lang="en-GB" sz="1100" i="1" dirty="0" err="1">
                <a:solidFill>
                  <a:schemeClr val="tx1"/>
                </a:solidFill>
                <a:latin typeface="Arial" panose="020B0604020202020204" pitchFamily="34" charset="0"/>
                <a:cs typeface="Arial" panose="020B0604020202020204" pitchFamily="34" charset="0"/>
              </a:rPr>
              <a:t>enfants</a:t>
            </a:r>
            <a:r>
              <a:rPr lang="en-GB" sz="1100" i="1" dirty="0">
                <a:solidFill>
                  <a:schemeClr val="tx1"/>
                </a:solidFill>
                <a:latin typeface="Arial" panose="020B0604020202020204" pitchFamily="34" charset="0"/>
                <a:cs typeface="Arial" panose="020B0604020202020204" pitchFamily="34" charset="0"/>
              </a:rPr>
              <a:t> </a:t>
            </a:r>
            <a:r>
              <a:rPr lang="en-GB" sz="1100" dirty="0">
                <a:solidFill>
                  <a:schemeClr val="tx1"/>
                </a:solidFill>
                <a:latin typeface="Arial" panose="020B0604020202020204" pitchFamily="34" charset="0"/>
                <a:cs typeface="Arial" panose="020B0604020202020204" pitchFamily="34" charset="0"/>
              </a:rPr>
              <a:t>(film)</a:t>
            </a:r>
          </a:p>
          <a:p>
            <a:pPr algn="ctr"/>
            <a:r>
              <a:rPr lang="en-GB" sz="1100" dirty="0">
                <a:solidFill>
                  <a:schemeClr val="tx1"/>
                </a:solidFill>
                <a:latin typeface="Arial" panose="020B0604020202020204" pitchFamily="34" charset="0"/>
                <a:cs typeface="Arial" panose="020B0604020202020204" pitchFamily="34" charset="0"/>
              </a:rPr>
              <a:t>IRP</a:t>
            </a:r>
          </a:p>
        </p:txBody>
      </p:sp>
      <p:sp>
        <p:nvSpPr>
          <p:cNvPr id="53" name="Rounded Rectangle 32">
            <a:extLst>
              <a:ext uri="{FF2B5EF4-FFF2-40B4-BE49-F238E27FC236}">
                <a16:creationId xmlns:a16="http://schemas.microsoft.com/office/drawing/2014/main" id="{4BA6B4A4-167D-4678-B8CA-809BB40338E0}"/>
              </a:ext>
            </a:extLst>
          </p:cNvPr>
          <p:cNvSpPr/>
          <p:nvPr/>
        </p:nvSpPr>
        <p:spPr>
          <a:xfrm>
            <a:off x="2278358" y="5483514"/>
            <a:ext cx="1831415" cy="6640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dirty="0">
                <a:solidFill>
                  <a:schemeClr val="tx1"/>
                </a:solidFill>
                <a:latin typeface="Arial" panose="020B0604020202020204" pitchFamily="34" charset="0"/>
                <a:cs typeface="Arial" panose="020B0604020202020204" pitchFamily="34" charset="0"/>
              </a:rPr>
              <a:t>Exam skills</a:t>
            </a:r>
          </a:p>
          <a:p>
            <a:pPr algn="ctr"/>
            <a:r>
              <a:rPr lang="en-GB" sz="1100" dirty="0">
                <a:solidFill>
                  <a:schemeClr val="tx1"/>
                </a:solidFill>
                <a:latin typeface="Arial" panose="020B0604020202020204" pitchFamily="34" charset="0"/>
                <a:cs typeface="Arial" panose="020B0604020202020204" pitchFamily="34" charset="0"/>
              </a:rPr>
              <a:t>Independent Research Project</a:t>
            </a:r>
          </a:p>
        </p:txBody>
      </p:sp>
      <p:sp>
        <p:nvSpPr>
          <p:cNvPr id="54" name="Rounded Rectangle 34">
            <a:extLst>
              <a:ext uri="{FF2B5EF4-FFF2-40B4-BE49-F238E27FC236}">
                <a16:creationId xmlns:a16="http://schemas.microsoft.com/office/drawing/2014/main" id="{11591714-49A8-40FD-AF9A-20E8F9FDD668}"/>
              </a:ext>
            </a:extLst>
          </p:cNvPr>
          <p:cNvSpPr/>
          <p:nvPr/>
        </p:nvSpPr>
        <p:spPr>
          <a:xfrm>
            <a:off x="4331742" y="148322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&amp; Reading</a:t>
            </a:r>
          </a:p>
          <a:p>
            <a:pPr algn="ctr"/>
            <a:r>
              <a:rPr lang="en-GB" sz="1100" dirty="0">
                <a:solidFill>
                  <a:schemeClr val="bg1"/>
                </a:solidFill>
                <a:latin typeface="Arial" panose="020B0604020202020204" pitchFamily="34" charset="0"/>
                <a:cs typeface="Arial" panose="020B0604020202020204" pitchFamily="34" charset="0"/>
              </a:rPr>
              <a:t>1 hr unseen on Unit 1 – The digital world</a:t>
            </a:r>
          </a:p>
        </p:txBody>
      </p:sp>
      <p:sp>
        <p:nvSpPr>
          <p:cNvPr id="55" name="Rounded Rectangle 35">
            <a:extLst>
              <a:ext uri="{FF2B5EF4-FFF2-40B4-BE49-F238E27FC236}">
                <a16:creationId xmlns:a16="http://schemas.microsoft.com/office/drawing/2014/main" id="{A0D2AE0E-D9B5-4AB4-9360-CFCC45D56A68}"/>
              </a:ext>
            </a:extLst>
          </p:cNvPr>
          <p:cNvSpPr/>
          <p:nvPr/>
        </p:nvSpPr>
        <p:spPr>
          <a:xfrm>
            <a:off x="4331742" y="4760245"/>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PPE2</a:t>
            </a:r>
          </a:p>
          <a:p>
            <a:pPr algn="ctr"/>
            <a:r>
              <a:rPr lang="en-GB" sz="1100" dirty="0">
                <a:solidFill>
                  <a:schemeClr val="bg1"/>
                </a:solidFill>
                <a:latin typeface="Arial" panose="020B0604020202020204" pitchFamily="34" charset="0"/>
                <a:cs typeface="Arial" panose="020B0604020202020204" pitchFamily="34" charset="0"/>
              </a:rPr>
              <a:t>Papers 1, 2 &amp; 3 – 2hrs 45 mins</a:t>
            </a:r>
          </a:p>
        </p:txBody>
      </p:sp>
      <p:sp>
        <p:nvSpPr>
          <p:cNvPr id="56" name="Rounded Rectangle 36">
            <a:extLst>
              <a:ext uri="{FF2B5EF4-FFF2-40B4-BE49-F238E27FC236}">
                <a16:creationId xmlns:a16="http://schemas.microsoft.com/office/drawing/2014/main" id="{0E5A25B0-DD4C-4A9D-94BD-211EB19B09FF}"/>
              </a:ext>
            </a:extLst>
          </p:cNvPr>
          <p:cNvSpPr/>
          <p:nvPr/>
        </p:nvSpPr>
        <p:spPr>
          <a:xfrm>
            <a:off x="4331742" y="548351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unseen question on </a:t>
            </a:r>
            <a:r>
              <a:rPr lang="en-GB" sz="1100" i="1" dirty="0">
                <a:solidFill>
                  <a:schemeClr val="bg1"/>
                </a:solidFill>
                <a:latin typeface="Arial" panose="020B0604020202020204" pitchFamily="34" charset="0"/>
                <a:cs typeface="Arial" panose="020B0604020202020204" pitchFamily="34" charset="0"/>
              </a:rPr>
              <a:t>Au revoir les enfants</a:t>
            </a:r>
            <a:endParaRPr lang="en-GB" sz="1100" dirty="0">
              <a:solidFill>
                <a:schemeClr val="bg1"/>
              </a:solidFill>
              <a:latin typeface="Arial" panose="020B0604020202020204" pitchFamily="34" charset="0"/>
              <a:cs typeface="Arial" panose="020B0604020202020204" pitchFamily="34" charset="0"/>
            </a:endParaRPr>
          </a:p>
        </p:txBody>
      </p:sp>
      <p:sp>
        <p:nvSpPr>
          <p:cNvPr id="57" name="Rounded Rectangle 37">
            <a:extLst>
              <a:ext uri="{FF2B5EF4-FFF2-40B4-BE49-F238E27FC236}">
                <a16:creationId xmlns:a16="http://schemas.microsoft.com/office/drawing/2014/main" id="{67650737-E029-4DE2-8E23-6ED058F5E418}"/>
              </a:ext>
            </a:extLst>
          </p:cNvPr>
          <p:cNvSpPr/>
          <p:nvPr/>
        </p:nvSpPr>
        <p:spPr>
          <a:xfrm>
            <a:off x="4331742" y="3859164"/>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Listening, Reading, Writing &amp; Translation</a:t>
            </a:r>
          </a:p>
          <a:p>
            <a:pPr algn="ctr"/>
            <a:r>
              <a:rPr lang="en-GB" sz="1100" dirty="0">
                <a:solidFill>
                  <a:schemeClr val="bg1"/>
                </a:solidFill>
                <a:latin typeface="Arial" panose="020B0604020202020204" pitchFamily="34" charset="0"/>
                <a:cs typeface="Arial" panose="020B0604020202020204" pitchFamily="34" charset="0"/>
              </a:rPr>
              <a:t>Francophone music</a:t>
            </a:r>
          </a:p>
        </p:txBody>
      </p:sp>
      <p:sp>
        <p:nvSpPr>
          <p:cNvPr id="65" name="Rounded Rectangle 38">
            <a:extLst>
              <a:ext uri="{FF2B5EF4-FFF2-40B4-BE49-F238E27FC236}">
                <a16:creationId xmlns:a16="http://schemas.microsoft.com/office/drawing/2014/main" id="{7CD15653-7B3A-44EB-A463-D74CDBD89DCB}"/>
              </a:ext>
            </a:extLst>
          </p:cNvPr>
          <p:cNvSpPr/>
          <p:nvPr/>
        </p:nvSpPr>
        <p:spPr>
          <a:xfrm>
            <a:off x="4331742" y="2206806"/>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Papers 1 &amp; 3 (speaking) – 2hrs unseen</a:t>
            </a:r>
          </a:p>
        </p:txBody>
      </p:sp>
    </p:spTree>
    <p:extLst>
      <p:ext uri="{BB962C8B-B14F-4D97-AF65-F5344CB8AC3E}">
        <p14:creationId xmlns:p14="http://schemas.microsoft.com/office/powerpoint/2010/main" val="179233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
            <a:extLst>
              <a:ext uri="{FF2B5EF4-FFF2-40B4-BE49-F238E27FC236}">
                <a16:creationId xmlns:a16="http://schemas.microsoft.com/office/drawing/2014/main" id="{3B4201CD-257C-49E1-9214-9284D7B5ED4C}"/>
              </a:ext>
            </a:extLst>
          </p:cNvPr>
          <p:cNvSpPr/>
          <p:nvPr/>
        </p:nvSpPr>
        <p:spPr>
          <a:xfrm>
            <a:off x="2802038" y="500831"/>
            <a:ext cx="2980572" cy="29247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286113" y="500831"/>
            <a:ext cx="2811758"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254763" y="1016522"/>
            <a:ext cx="1803191"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FRENCH</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435391" y="1036975"/>
            <a:ext cx="1648444" cy="29247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455062" y="915159"/>
            <a:ext cx="2518600" cy="49721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41826" y="684418"/>
            <a:ext cx="1376941"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13</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362063" y="3173537"/>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Language support with KS3 classes</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362063" y="1598792"/>
            <a:ext cx="2659857" cy="919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a:solidFill>
                  <a:srgbClr val="942C87"/>
                </a:solidFill>
                <a:latin typeface="Arial" panose="020B0604020202020204" pitchFamily="34" charset="0"/>
                <a:cs typeface="Arial" panose="020B0604020202020204" pitchFamily="34" charset="0"/>
              </a:rPr>
              <a:t>Support the MFL Faculty on Open Day</a:t>
            </a:r>
          </a:p>
          <a:p>
            <a:r>
              <a:rPr lang="en-GB" sz="1200" b="1" dirty="0">
                <a:solidFill>
                  <a:srgbClr val="942C87"/>
                </a:solidFill>
                <a:latin typeface="Arial" panose="020B0604020202020204" pitchFamily="34" charset="0"/>
                <a:cs typeface="Arial" panose="020B0604020202020204" pitchFamily="34" charset="0"/>
              </a:rPr>
              <a:t>Work with Year 7 on European Day of Languages</a:t>
            </a:r>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44523" y="3190319"/>
            <a:ext cx="1561795" cy="1205358"/>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41827" y="4853785"/>
            <a:ext cx="1561795" cy="1205358"/>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541825" y="0"/>
            <a:ext cx="11103652"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t>
            </a:r>
            <a:r>
              <a:rPr lang="en-GB" sz="1200" b="0" i="0" dirty="0">
                <a:solidFill>
                  <a:srgbClr val="000000"/>
                </a:solidFill>
                <a:effectLst/>
                <a:latin typeface="Arial" panose="020B0604020202020204" pitchFamily="34" charset="0"/>
                <a:cs typeface="Arial" panose="020B0604020202020204" pitchFamily="34" charset="0"/>
              </a:rPr>
              <a:t>French is the global language of law, cuisine, fashion, architecture and the visual arts. Students will broaden their future opportunities through the exploration of different cultures and communication skills.</a:t>
            </a:r>
            <a:endParaRPr lang="en-GB" sz="1200" dirty="0">
              <a:solidFill>
                <a:srgbClr val="11111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485077AC-089C-42A5-8CC8-2C721F9A3640}"/>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52" name="Rounded Rectangle 40">
            <a:extLst>
              <a:ext uri="{FF2B5EF4-FFF2-40B4-BE49-F238E27FC236}">
                <a16:creationId xmlns:a16="http://schemas.microsoft.com/office/drawing/2014/main" id="{A16B94B4-86F3-4097-9DFA-BD41BDE7F3C1}"/>
              </a:ext>
            </a:extLst>
          </p:cNvPr>
          <p:cNvSpPr/>
          <p:nvPr/>
        </p:nvSpPr>
        <p:spPr>
          <a:xfrm>
            <a:off x="6405176" y="1498216"/>
            <a:ext cx="2659565" cy="43798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0" i="0" dirty="0">
                <a:solidFill>
                  <a:srgbClr val="2E3856"/>
                </a:solidFill>
                <a:effectLst/>
                <a:latin typeface="Arial" panose="020B0604020202020204" pitchFamily="34" charset="0"/>
                <a:cs typeface="Arial" panose="020B0604020202020204" pitchFamily="34" charset="0"/>
                <a:hlinkClick r:id="rId4"/>
              </a:rPr>
              <a:t>French A Level vocabulary </a:t>
            </a:r>
            <a:endParaRPr lang="en-GB" sz="1000" b="0" i="0" dirty="0">
              <a:solidFill>
                <a:srgbClr val="2E3856"/>
              </a:solidFill>
              <a:effectLst/>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Quizlet links to all the vocabulary for the weekly spelling tests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Watch films in the native language on Netflix</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Independent resources available on the school website for students to access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hlinkClick r:id="rId5"/>
              </a:rPr>
              <a:t>www.france24.com/fr</a:t>
            </a:r>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Encourage your child to watch 10 minutes of French news a day</a:t>
            </a:r>
          </a:p>
          <a:p>
            <a:endParaRPr lang="en-GB" sz="1000" dirty="0">
              <a:latin typeface="Arial" panose="020B0604020202020204" pitchFamily="34" charset="0"/>
              <a:cs typeface="Arial" panose="020B0604020202020204" pitchFamily="34" charset="0"/>
              <a:hlinkClick r:id="rId6"/>
            </a:endParaRPr>
          </a:p>
          <a:p>
            <a:r>
              <a:rPr lang="en-GB" sz="1000" dirty="0">
                <a:solidFill>
                  <a:srgbClr val="FF0000"/>
                </a:solidFill>
                <a:latin typeface="Arial" panose="020B0604020202020204" pitchFamily="34" charset="0"/>
                <a:cs typeface="Arial" panose="020B0604020202020204" pitchFamily="34" charset="0"/>
                <a:hlinkClick r:id="rId7"/>
              </a:rPr>
              <a:t>www.dw.com/fr</a:t>
            </a:r>
            <a:endParaRPr lang="en-GB" sz="1000" dirty="0">
              <a:solidFill>
                <a:srgbClr val="FF0000"/>
              </a:solidFill>
              <a:latin typeface="Arial" panose="020B0604020202020204" pitchFamily="34" charset="0"/>
              <a:cs typeface="Arial" panose="020B0604020202020204" pitchFamily="34" charset="0"/>
            </a:endParaRPr>
          </a:p>
          <a:p>
            <a:r>
              <a:rPr lang="en-GB" sz="1000" dirty="0">
                <a:solidFill>
                  <a:srgbClr val="FF0000"/>
                </a:solidFill>
                <a:latin typeface="Arial" panose="020B0604020202020204" pitchFamily="34" charset="0"/>
                <a:cs typeface="Arial" panose="020B0604020202020204" pitchFamily="34" charset="0"/>
                <a:hlinkClick r:id="rId8"/>
              </a:rPr>
              <a:t>www.1jour1actu.com</a:t>
            </a:r>
            <a:r>
              <a:rPr lang="en-GB" sz="1000" dirty="0">
                <a:solidFill>
                  <a:srgbClr val="FF0000"/>
                </a:solidFill>
                <a:latin typeface="Arial" panose="020B0604020202020204" pitchFamily="34" charset="0"/>
                <a:cs typeface="Arial" panose="020B0604020202020204" pitchFamily="34" charset="0"/>
              </a:rPr>
              <a:t> </a:t>
            </a:r>
          </a:p>
          <a:p>
            <a:r>
              <a:rPr lang="en-GB" sz="1000" dirty="0">
                <a:solidFill>
                  <a:schemeClr val="tx1"/>
                </a:solidFill>
                <a:latin typeface="Arial" panose="020B0604020202020204" pitchFamily="34" charset="0"/>
                <a:cs typeface="Arial" panose="020B0604020202020204" pitchFamily="34" charset="0"/>
              </a:rPr>
              <a:t>Ensure your child has prepared the work for their speaking sessions</a:t>
            </a: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You could purchase the AQA French Revision Guide &amp; Workbook to support your child with theme work.</a:t>
            </a:r>
          </a:p>
          <a:p>
            <a:endParaRPr lang="en-GB" sz="1000" dirty="0">
              <a:solidFill>
                <a:schemeClr val="tx1"/>
              </a:solidFill>
              <a:latin typeface="Arial" panose="020B0604020202020204" pitchFamily="34" charset="0"/>
              <a:cs typeface="Arial" panose="020B0604020202020204" pitchFamily="34" charset="0"/>
            </a:endParaRPr>
          </a:p>
          <a:p>
            <a:r>
              <a:rPr lang="en-GB" sz="900" b="0" i="0" dirty="0">
                <a:solidFill>
                  <a:srgbClr val="0F1111"/>
                </a:solidFill>
                <a:effectLst/>
                <a:latin typeface="Arial" panose="020B0604020202020204" pitchFamily="34" charset="0"/>
                <a:cs typeface="Arial" panose="020B0604020202020204" pitchFamily="34" charset="0"/>
              </a:rPr>
              <a:t>ISBN: 9781510417731</a:t>
            </a:r>
          </a:p>
          <a:p>
            <a:endParaRPr lang="en-GB" sz="300" b="0" i="0" dirty="0">
              <a:solidFill>
                <a:srgbClr val="0F1111"/>
              </a:solidFill>
              <a:effectLst/>
              <a:latin typeface="Arial" panose="020B0604020202020204" pitchFamily="34" charset="0"/>
              <a:cs typeface="Arial" panose="020B0604020202020204" pitchFamily="34" charset="0"/>
            </a:endParaRPr>
          </a:p>
          <a:p>
            <a:r>
              <a:rPr lang="en-GB" sz="900" b="0" i="0" dirty="0">
                <a:solidFill>
                  <a:srgbClr val="0F1111"/>
                </a:solidFill>
                <a:effectLst/>
                <a:latin typeface="Arial" panose="020B0604020202020204" pitchFamily="34" charset="0"/>
                <a:cs typeface="Arial" panose="020B0604020202020204" pitchFamily="34" charset="0"/>
              </a:rPr>
              <a:t>ISBN: 1510416781</a:t>
            </a:r>
          </a:p>
          <a:p>
            <a:endParaRPr lang="en-GB" sz="1000" b="0" i="0" dirty="0">
              <a:solidFill>
                <a:srgbClr val="0F1111"/>
              </a:solidFill>
              <a:effectLst/>
              <a:latin typeface="Arial" panose="020B0604020202020204" pitchFamily="34" charset="0"/>
              <a:cs typeface="Arial" panose="020B0604020202020204" pitchFamily="34" charset="0"/>
            </a:endParaRPr>
          </a:p>
        </p:txBody>
      </p:sp>
      <p:sp>
        <p:nvSpPr>
          <p:cNvPr id="43" name="Rounded Rectangle 42">
            <a:extLst>
              <a:ext uri="{FF2B5EF4-FFF2-40B4-BE49-F238E27FC236}">
                <a16:creationId xmlns:a16="http://schemas.microsoft.com/office/drawing/2014/main" id="{F315E199-DA2D-4876-A53D-C465FF99ED3B}"/>
              </a:ext>
            </a:extLst>
          </p:cNvPr>
          <p:cNvSpPr/>
          <p:nvPr/>
        </p:nvSpPr>
        <p:spPr>
          <a:xfrm>
            <a:off x="9362063" y="4853785"/>
            <a:ext cx="2659857" cy="5107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200" b="1" dirty="0" err="1">
                <a:solidFill>
                  <a:srgbClr val="942C87"/>
                </a:solidFill>
                <a:latin typeface="Arial" panose="020B0604020202020204" pitchFamily="34" charset="0"/>
                <a:cs typeface="Arial" panose="020B0604020202020204" pitchFamily="34" charset="0"/>
              </a:rPr>
              <a:t>Linguastars</a:t>
            </a:r>
            <a:r>
              <a:rPr lang="en-GB" sz="1200" b="1" dirty="0">
                <a:solidFill>
                  <a:srgbClr val="942C87"/>
                </a:solidFill>
                <a:latin typeface="Arial" panose="020B0604020202020204" pitchFamily="34" charset="0"/>
                <a:cs typeface="Arial" panose="020B0604020202020204" pitchFamily="34" charset="0"/>
              </a:rPr>
              <a:t> residential June at Leeds University</a:t>
            </a:r>
          </a:p>
        </p:txBody>
      </p:sp>
      <p:sp>
        <p:nvSpPr>
          <p:cNvPr id="44" name="Rounded Rectangle 19">
            <a:extLst>
              <a:ext uri="{FF2B5EF4-FFF2-40B4-BE49-F238E27FC236}">
                <a16:creationId xmlns:a16="http://schemas.microsoft.com/office/drawing/2014/main" id="{36320B91-2C02-497E-81CB-C04FB7A56922}"/>
              </a:ext>
            </a:extLst>
          </p:cNvPr>
          <p:cNvSpPr/>
          <p:nvPr/>
        </p:nvSpPr>
        <p:spPr>
          <a:xfrm>
            <a:off x="2215096" y="1508766"/>
            <a:ext cx="1964880"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1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No et Moi (</a:t>
            </a:r>
            <a:r>
              <a:rPr lang="fr-FR" sz="10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literature</a:t>
            </a:r>
            <a:r>
              <a:rPr lang="fr-FR" sz="1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ctr"/>
            <a:r>
              <a:rPr lang="fr-FR"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1. Les aspects positifs d’une société diverse</a:t>
            </a:r>
            <a:endParaRPr lang="en-GB" sz="1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5" name="Rounded Rectangle 22">
            <a:extLst>
              <a:ext uri="{FF2B5EF4-FFF2-40B4-BE49-F238E27FC236}">
                <a16:creationId xmlns:a16="http://schemas.microsoft.com/office/drawing/2014/main" id="{34F09C38-1022-456A-8A90-136C824DC3CC}"/>
              </a:ext>
            </a:extLst>
          </p:cNvPr>
          <p:cNvSpPr/>
          <p:nvPr/>
        </p:nvSpPr>
        <p:spPr>
          <a:xfrm>
            <a:off x="2203224" y="2212597"/>
            <a:ext cx="1976752" cy="5618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9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2. Quelle vie pour les marginalisés ?</a:t>
            </a:r>
          </a:p>
          <a:p>
            <a:pPr algn="ctr"/>
            <a:r>
              <a:rPr lang="en-GB" sz="9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 La politique et </a:t>
            </a:r>
            <a:r>
              <a:rPr lang="en-GB" sz="9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l’immigration</a:t>
            </a:r>
            <a:endParaRPr lang="en-GB" sz="9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6" name="Rounded Rectangle 23">
            <a:extLst>
              <a:ext uri="{FF2B5EF4-FFF2-40B4-BE49-F238E27FC236}">
                <a16:creationId xmlns:a16="http://schemas.microsoft.com/office/drawing/2014/main" id="{49BF0AB9-2DFB-498F-8451-F0BA855F6F3C}"/>
              </a:ext>
            </a:extLst>
          </p:cNvPr>
          <p:cNvSpPr/>
          <p:nvPr/>
        </p:nvSpPr>
        <p:spPr>
          <a:xfrm>
            <a:off x="4343906" y="319031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L, R &amp; T</a:t>
            </a:r>
          </a:p>
          <a:p>
            <a:pPr algn="ctr"/>
            <a:r>
              <a:rPr lang="en-GB" sz="1100" dirty="0">
                <a:solidFill>
                  <a:schemeClr val="bg1"/>
                </a:solidFill>
                <a:latin typeface="Arial" panose="020B0604020202020204" pitchFamily="34" charset="0"/>
                <a:cs typeface="Arial" panose="020B0604020202020204" pitchFamily="34" charset="0"/>
              </a:rPr>
              <a:t>Les manifestations</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47" name="Rounded Rectangle 25">
            <a:extLst>
              <a:ext uri="{FF2B5EF4-FFF2-40B4-BE49-F238E27FC236}">
                <a16:creationId xmlns:a16="http://schemas.microsoft.com/office/drawing/2014/main" id="{3D6CB6C7-6B35-4479-BB54-22B630B8290D}"/>
              </a:ext>
            </a:extLst>
          </p:cNvPr>
          <p:cNvSpPr/>
          <p:nvPr/>
        </p:nvSpPr>
        <p:spPr>
          <a:xfrm>
            <a:off x="2203224" y="3165136"/>
            <a:ext cx="1965367" cy="7831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4. Comment on traite les criminels ?</a:t>
            </a:r>
          </a:p>
          <a:p>
            <a:pPr algn="ctr"/>
            <a:r>
              <a:rPr lang="fr-FR" sz="1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 Manifestations, grèves- à qui le pouvoir ?</a:t>
            </a:r>
          </a:p>
        </p:txBody>
      </p:sp>
      <p:sp>
        <p:nvSpPr>
          <p:cNvPr id="48" name="Rounded Rectangle 30">
            <a:extLst>
              <a:ext uri="{FF2B5EF4-FFF2-40B4-BE49-F238E27FC236}">
                <a16:creationId xmlns:a16="http://schemas.microsoft.com/office/drawing/2014/main" id="{1589DF6E-D27C-4732-9CD1-C31A7830FE0C}"/>
              </a:ext>
            </a:extLst>
          </p:cNvPr>
          <p:cNvSpPr/>
          <p:nvPr/>
        </p:nvSpPr>
        <p:spPr>
          <a:xfrm>
            <a:off x="2203224" y="4026594"/>
            <a:ext cx="1976752" cy="63847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sz="1050" b="1" dirty="0">
                <a:solidFill>
                  <a:schemeClr val="tx1"/>
                </a:solidFill>
                <a:effectLst/>
                <a:latin typeface="Arial" panose="020B0604020202020204" pitchFamily="34" charset="0"/>
                <a:ea typeface="Calibri" panose="020F0502020204030204" pitchFamily="34" charset="0"/>
                <a:cs typeface="Arial" panose="020B0604020202020204" pitchFamily="34" charset="0"/>
              </a:rPr>
              <a:t>6. Les ados, le droit de vote et l’engagement politique</a:t>
            </a:r>
            <a:endParaRPr lang="en-GB" sz="105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9" name="Rounded Rectangle 31">
            <a:extLst>
              <a:ext uri="{FF2B5EF4-FFF2-40B4-BE49-F238E27FC236}">
                <a16:creationId xmlns:a16="http://schemas.microsoft.com/office/drawing/2014/main" id="{705ED10E-8450-41F7-8E4B-11454D1C7287}"/>
              </a:ext>
            </a:extLst>
          </p:cNvPr>
          <p:cNvSpPr/>
          <p:nvPr/>
        </p:nvSpPr>
        <p:spPr>
          <a:xfrm>
            <a:off x="2203224" y="4853888"/>
            <a:ext cx="1976752" cy="4767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100" b="1" dirty="0">
                <a:solidFill>
                  <a:schemeClr val="tx1"/>
                </a:solidFill>
                <a:latin typeface="Arial" panose="020B0604020202020204" pitchFamily="34" charset="0"/>
                <a:cs typeface="Arial" panose="020B0604020202020204" pitchFamily="34" charset="0"/>
              </a:rPr>
              <a:t>Revision</a:t>
            </a:r>
          </a:p>
          <a:p>
            <a:pPr algn="ctr"/>
            <a:r>
              <a:rPr lang="en-GB" sz="1100" b="1" i="1" dirty="0">
                <a:solidFill>
                  <a:schemeClr val="tx1"/>
                </a:solidFill>
                <a:latin typeface="Arial" panose="020B0604020202020204" pitchFamily="34" charset="0"/>
                <a:cs typeface="Arial" panose="020B0604020202020204" pitchFamily="34" charset="0"/>
              </a:rPr>
              <a:t>Past papers, exam skills</a:t>
            </a:r>
          </a:p>
        </p:txBody>
      </p:sp>
      <p:sp>
        <p:nvSpPr>
          <p:cNvPr id="53" name="Rounded Rectangle 34">
            <a:extLst>
              <a:ext uri="{FF2B5EF4-FFF2-40B4-BE49-F238E27FC236}">
                <a16:creationId xmlns:a16="http://schemas.microsoft.com/office/drawing/2014/main" id="{C137E8F4-ECCF-45CA-B544-E50251292F5E}"/>
              </a:ext>
            </a:extLst>
          </p:cNvPr>
          <p:cNvSpPr/>
          <p:nvPr/>
        </p:nvSpPr>
        <p:spPr>
          <a:xfrm>
            <a:off x="4343906" y="1546476"/>
            <a:ext cx="1831415" cy="47672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PPE1</a:t>
            </a:r>
          </a:p>
          <a:p>
            <a:pPr algn="ctr"/>
            <a:r>
              <a:rPr lang="en-GB" sz="1100" dirty="0">
                <a:solidFill>
                  <a:schemeClr val="bg1"/>
                </a:solidFill>
                <a:latin typeface="Arial" panose="020B0604020202020204" pitchFamily="34" charset="0"/>
                <a:cs typeface="Arial" panose="020B0604020202020204" pitchFamily="34" charset="0"/>
              </a:rPr>
              <a:t>Papers 1, 2 &amp; 3</a:t>
            </a:r>
            <a:endParaRPr lang="en-GB" sz="1100" b="1" dirty="0">
              <a:solidFill>
                <a:schemeClr val="bg1"/>
              </a:solidFill>
              <a:latin typeface="Arial" panose="020B0604020202020204" pitchFamily="34" charset="0"/>
              <a:cs typeface="Arial" panose="020B0604020202020204" pitchFamily="34" charset="0"/>
            </a:endParaRPr>
          </a:p>
        </p:txBody>
      </p:sp>
      <p:sp>
        <p:nvSpPr>
          <p:cNvPr id="54" name="Rounded Rectangle 35">
            <a:extLst>
              <a:ext uri="{FF2B5EF4-FFF2-40B4-BE49-F238E27FC236}">
                <a16:creationId xmlns:a16="http://schemas.microsoft.com/office/drawing/2014/main" id="{AF500A34-F8A5-4310-9C05-8F942FB7CE0B}"/>
              </a:ext>
            </a:extLst>
          </p:cNvPr>
          <p:cNvSpPr/>
          <p:nvPr/>
        </p:nvSpPr>
        <p:spPr>
          <a:xfrm>
            <a:off x="4331742" y="4853888"/>
            <a:ext cx="1831415" cy="47672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Past papers</a:t>
            </a:r>
          </a:p>
          <a:p>
            <a:pPr algn="ctr"/>
            <a:endParaRPr lang="en-GB" sz="1100" b="1" dirty="0">
              <a:solidFill>
                <a:schemeClr val="bg1"/>
              </a:solidFill>
              <a:latin typeface="Arial" panose="020B0604020202020204" pitchFamily="34" charset="0"/>
              <a:cs typeface="Arial" panose="020B0604020202020204" pitchFamily="34" charset="0"/>
            </a:endParaRPr>
          </a:p>
        </p:txBody>
      </p:sp>
      <p:sp>
        <p:nvSpPr>
          <p:cNvPr id="56" name="Rounded Rectangle 37">
            <a:extLst>
              <a:ext uri="{FF2B5EF4-FFF2-40B4-BE49-F238E27FC236}">
                <a16:creationId xmlns:a16="http://schemas.microsoft.com/office/drawing/2014/main" id="{08727A86-5F5D-426C-8899-78D76C609096}"/>
              </a:ext>
            </a:extLst>
          </p:cNvPr>
          <p:cNvSpPr/>
          <p:nvPr/>
        </p:nvSpPr>
        <p:spPr>
          <a:xfrm>
            <a:off x="4343906" y="4038929"/>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PPE2</a:t>
            </a:r>
          </a:p>
          <a:p>
            <a:pPr algn="ctr"/>
            <a:r>
              <a:rPr lang="en-GB" sz="1100" dirty="0">
                <a:solidFill>
                  <a:schemeClr val="bg1"/>
                </a:solidFill>
                <a:latin typeface="Arial" panose="020B0604020202020204" pitchFamily="34" charset="0"/>
                <a:cs typeface="Arial" panose="020B0604020202020204" pitchFamily="34" charset="0"/>
              </a:rPr>
              <a:t>Papers 1, 2 &amp; 3</a:t>
            </a:r>
          </a:p>
          <a:p>
            <a:pPr algn="ctr"/>
            <a:endParaRPr lang="en-GB" sz="1100" dirty="0">
              <a:solidFill>
                <a:schemeClr val="bg1"/>
              </a:solidFill>
              <a:latin typeface="Arial" panose="020B0604020202020204" pitchFamily="34" charset="0"/>
              <a:cs typeface="Arial" panose="020B0604020202020204" pitchFamily="34" charset="0"/>
            </a:endParaRPr>
          </a:p>
        </p:txBody>
      </p:sp>
      <p:sp>
        <p:nvSpPr>
          <p:cNvPr id="65" name="Rounded Rectangle 38">
            <a:extLst>
              <a:ext uri="{FF2B5EF4-FFF2-40B4-BE49-F238E27FC236}">
                <a16:creationId xmlns:a16="http://schemas.microsoft.com/office/drawing/2014/main" id="{DC286B4A-620D-4866-B179-AAF3986C6C8F}"/>
              </a:ext>
            </a:extLst>
          </p:cNvPr>
          <p:cNvSpPr/>
          <p:nvPr/>
        </p:nvSpPr>
        <p:spPr>
          <a:xfrm>
            <a:off x="4328822" y="2212597"/>
            <a:ext cx="1831415" cy="66401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100" b="1" dirty="0">
                <a:solidFill>
                  <a:schemeClr val="bg1"/>
                </a:solidFill>
                <a:latin typeface="Arial" panose="020B0604020202020204" pitchFamily="34" charset="0"/>
                <a:cs typeface="Arial" panose="020B0604020202020204" pitchFamily="34" charset="0"/>
              </a:rPr>
              <a:t>Writing</a:t>
            </a:r>
          </a:p>
          <a:p>
            <a:pPr algn="ctr"/>
            <a:r>
              <a:rPr lang="en-GB" sz="1100" dirty="0">
                <a:solidFill>
                  <a:schemeClr val="bg1"/>
                </a:solidFill>
                <a:latin typeface="Arial" panose="020B0604020202020204" pitchFamily="34" charset="0"/>
                <a:cs typeface="Arial" panose="020B0604020202020204" pitchFamily="34" charset="0"/>
              </a:rPr>
              <a:t>1hr unseen question on </a:t>
            </a:r>
            <a:r>
              <a:rPr lang="en-GB" sz="1100" i="1" dirty="0">
                <a:solidFill>
                  <a:schemeClr val="bg1"/>
                </a:solidFill>
                <a:latin typeface="Arial" panose="020B0604020202020204" pitchFamily="34" charset="0"/>
                <a:cs typeface="Arial" panose="020B0604020202020204" pitchFamily="34" charset="0"/>
              </a:rPr>
              <a:t>Au revoir les enfants</a:t>
            </a:r>
            <a:endParaRPr lang="en-GB" sz="1100" dirty="0">
              <a:solidFill>
                <a:schemeClr val="bg1"/>
              </a:solidFill>
              <a:latin typeface="Arial" panose="020B0604020202020204" pitchFamily="34" charset="0"/>
              <a:cs typeface="Arial" panose="020B0604020202020204" pitchFamily="34" charset="0"/>
            </a:endParaRPr>
          </a:p>
        </p:txBody>
      </p:sp>
      <p:sp>
        <p:nvSpPr>
          <p:cNvPr id="42" name="Rounded Rectangle 31">
            <a:extLst>
              <a:ext uri="{FF2B5EF4-FFF2-40B4-BE49-F238E27FC236}">
                <a16:creationId xmlns:a16="http://schemas.microsoft.com/office/drawing/2014/main" id="{8FCAB70F-BBF6-4BB5-9C6A-22FBDC3029A1}"/>
              </a:ext>
            </a:extLst>
          </p:cNvPr>
          <p:cNvSpPr/>
          <p:nvPr/>
        </p:nvSpPr>
        <p:spPr>
          <a:xfrm>
            <a:off x="2118482" y="5470794"/>
            <a:ext cx="4056839" cy="64698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b="1" dirty="0">
                <a:solidFill>
                  <a:schemeClr val="tx1"/>
                </a:solidFill>
                <a:latin typeface="Arial" panose="020B0604020202020204" pitchFamily="34" charset="0"/>
                <a:cs typeface="Arial" panose="020B0604020202020204" pitchFamily="34" charset="0"/>
              </a:rPr>
              <a:t>A level exam</a:t>
            </a:r>
            <a:endParaRPr lang="en-GB" sz="1100" b="1" i="1" dirty="0">
              <a:solidFill>
                <a:schemeClr val="tx1"/>
              </a:solidFill>
              <a:latin typeface="Arial" panose="020B0604020202020204" pitchFamily="34" charset="0"/>
              <a:cs typeface="Arial" panose="020B0604020202020204" pitchFamily="34" charset="0"/>
            </a:endParaRPr>
          </a:p>
          <a:p>
            <a:pPr algn="ctr"/>
            <a:endParaRPr lang="en-GB" sz="14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85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a:extLst>
              <a:ext uri="{FF2B5EF4-FFF2-40B4-BE49-F238E27FC236}">
                <a16:creationId xmlns:a16="http://schemas.microsoft.com/office/drawing/2014/main" id="{19F85048-655A-438C-BE50-5D59F4A048EA}"/>
              </a:ext>
            </a:extLst>
          </p:cNvPr>
          <p:cNvSpPr txBox="1"/>
          <p:nvPr/>
        </p:nvSpPr>
        <p:spPr>
          <a:xfrm rot="16200000">
            <a:off x="-3238094" y="3238092"/>
            <a:ext cx="6850469" cy="374281"/>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GERMAN</a:t>
            </a:r>
          </a:p>
        </p:txBody>
      </p:sp>
      <p:grpSp>
        <p:nvGrpSpPr>
          <p:cNvPr id="66" name="Group 65">
            <a:extLst>
              <a:ext uri="{FF2B5EF4-FFF2-40B4-BE49-F238E27FC236}">
                <a16:creationId xmlns:a16="http://schemas.microsoft.com/office/drawing/2014/main" id="{26F787F4-A2C7-4DA7-B537-C97002C3D7E1}"/>
              </a:ext>
            </a:extLst>
          </p:cNvPr>
          <p:cNvGrpSpPr/>
          <p:nvPr/>
        </p:nvGrpSpPr>
        <p:grpSpPr>
          <a:xfrm>
            <a:off x="541827" y="1601923"/>
            <a:ext cx="1561795" cy="1205358"/>
            <a:chOff x="0" y="0"/>
            <a:chExt cx="1541145" cy="1403350"/>
          </a:xfrm>
        </p:grpSpPr>
        <p:grpSp>
          <p:nvGrpSpPr>
            <p:cNvPr id="67" name="Group 66">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70"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71"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69"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72" name="Group 71">
            <a:extLst>
              <a:ext uri="{FF2B5EF4-FFF2-40B4-BE49-F238E27FC236}">
                <a16:creationId xmlns:a16="http://schemas.microsoft.com/office/drawing/2014/main" id="{20CA21E4-D26B-438D-8DBB-4D1F2D4926CC}"/>
              </a:ext>
            </a:extLst>
          </p:cNvPr>
          <p:cNvGrpSpPr/>
          <p:nvPr/>
        </p:nvGrpSpPr>
        <p:grpSpPr>
          <a:xfrm>
            <a:off x="541827" y="3406842"/>
            <a:ext cx="1561795" cy="1205358"/>
            <a:chOff x="0" y="0"/>
            <a:chExt cx="1541145" cy="1403350"/>
          </a:xfrm>
        </p:grpSpPr>
        <p:grpSp>
          <p:nvGrpSpPr>
            <p:cNvPr id="73" name="Group 72">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76"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77"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75"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78" name="Group 77">
            <a:extLst>
              <a:ext uri="{FF2B5EF4-FFF2-40B4-BE49-F238E27FC236}">
                <a16:creationId xmlns:a16="http://schemas.microsoft.com/office/drawing/2014/main" id="{09CAA05A-466C-47F1-8FA8-BDDC795FA530}"/>
              </a:ext>
            </a:extLst>
          </p:cNvPr>
          <p:cNvGrpSpPr/>
          <p:nvPr/>
        </p:nvGrpSpPr>
        <p:grpSpPr>
          <a:xfrm>
            <a:off x="541827" y="5211762"/>
            <a:ext cx="1561795" cy="1205358"/>
            <a:chOff x="0" y="0"/>
            <a:chExt cx="1541145" cy="1403351"/>
          </a:xfrm>
        </p:grpSpPr>
        <p:grpSp>
          <p:nvGrpSpPr>
            <p:cNvPr id="79" name="Group 78">
              <a:extLst>
                <a:ext uri="{FF2B5EF4-FFF2-40B4-BE49-F238E27FC236}">
                  <a16:creationId xmlns:a16="http://schemas.microsoft.com/office/drawing/2014/main" id="{797960BF-F65F-45E1-878E-61718C7E6916}"/>
                </a:ext>
              </a:extLst>
            </p:cNvPr>
            <p:cNvGrpSpPr/>
            <p:nvPr/>
          </p:nvGrpSpPr>
          <p:grpSpPr>
            <a:xfrm>
              <a:off x="0" y="0"/>
              <a:ext cx="1541145" cy="1403351"/>
              <a:chOff x="0" y="0"/>
              <a:chExt cx="1541145" cy="1403351"/>
            </a:xfrm>
          </p:grpSpPr>
          <p:pic>
            <p:nvPicPr>
              <p:cNvPr id="81"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1"/>
              </a:xfrm>
              <a:prstGeom prst="rect">
                <a:avLst/>
              </a:prstGeom>
              <a:noFill/>
            </p:spPr>
          </p:pic>
          <p:sp>
            <p:nvSpPr>
              <p:cNvPr id="82"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80"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83" name="TextBox 82">
            <a:extLst>
              <a:ext uri="{FF2B5EF4-FFF2-40B4-BE49-F238E27FC236}">
                <a16:creationId xmlns:a16="http://schemas.microsoft.com/office/drawing/2014/main" id="{2D5BCFAC-45FB-40BA-BD2B-DD5328F6B1A8}"/>
              </a:ext>
            </a:extLst>
          </p:cNvPr>
          <p:cNvSpPr txBox="1"/>
          <p:nvPr/>
        </p:nvSpPr>
        <p:spPr>
          <a:xfrm>
            <a:off x="541825" y="0"/>
            <a:ext cx="11103652"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ASSESSMENT OVERVIEW - GERMAN</a:t>
            </a:r>
          </a:p>
        </p:txBody>
      </p:sp>
      <p:sp>
        <p:nvSpPr>
          <p:cNvPr id="84" name="Rounded Rectangle 7">
            <a:extLst>
              <a:ext uri="{FF2B5EF4-FFF2-40B4-BE49-F238E27FC236}">
                <a16:creationId xmlns:a16="http://schemas.microsoft.com/office/drawing/2014/main" id="{84CFED86-69B6-48E1-B03E-8F4B37C06DA0}"/>
              </a:ext>
            </a:extLst>
          </p:cNvPr>
          <p:cNvSpPr/>
          <p:nvPr/>
        </p:nvSpPr>
        <p:spPr>
          <a:xfrm>
            <a:off x="2320982"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8 </a:t>
            </a:r>
          </a:p>
        </p:txBody>
      </p:sp>
      <p:sp>
        <p:nvSpPr>
          <p:cNvPr id="85" name="Rounded Rectangle 7">
            <a:extLst>
              <a:ext uri="{FF2B5EF4-FFF2-40B4-BE49-F238E27FC236}">
                <a16:creationId xmlns:a16="http://schemas.microsoft.com/office/drawing/2014/main" id="{84CFED86-69B6-48E1-B03E-8F4B37C06DA0}"/>
              </a:ext>
            </a:extLst>
          </p:cNvPr>
          <p:cNvSpPr/>
          <p:nvPr/>
        </p:nvSpPr>
        <p:spPr>
          <a:xfrm>
            <a:off x="3978100"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 </a:t>
            </a:r>
          </a:p>
        </p:txBody>
      </p:sp>
      <p:sp>
        <p:nvSpPr>
          <p:cNvPr id="89" name="Rounded Rectangle 7">
            <a:extLst>
              <a:ext uri="{FF2B5EF4-FFF2-40B4-BE49-F238E27FC236}">
                <a16:creationId xmlns:a16="http://schemas.microsoft.com/office/drawing/2014/main" id="{84CFED86-69B6-48E1-B03E-8F4B37C06DA0}"/>
              </a:ext>
            </a:extLst>
          </p:cNvPr>
          <p:cNvSpPr/>
          <p:nvPr/>
        </p:nvSpPr>
        <p:spPr>
          <a:xfrm>
            <a:off x="5635218"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 </a:t>
            </a:r>
          </a:p>
        </p:txBody>
      </p:sp>
      <p:sp>
        <p:nvSpPr>
          <p:cNvPr id="90" name="Rounded Rectangle 7">
            <a:extLst>
              <a:ext uri="{FF2B5EF4-FFF2-40B4-BE49-F238E27FC236}">
                <a16:creationId xmlns:a16="http://schemas.microsoft.com/office/drawing/2014/main" id="{84CFED86-69B6-48E1-B03E-8F4B37C06DA0}"/>
              </a:ext>
            </a:extLst>
          </p:cNvPr>
          <p:cNvSpPr/>
          <p:nvPr/>
        </p:nvSpPr>
        <p:spPr>
          <a:xfrm>
            <a:off x="7292336"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 </a:t>
            </a:r>
          </a:p>
        </p:txBody>
      </p:sp>
      <p:sp>
        <p:nvSpPr>
          <p:cNvPr id="91" name="Rounded Rectangle 7">
            <a:extLst>
              <a:ext uri="{FF2B5EF4-FFF2-40B4-BE49-F238E27FC236}">
                <a16:creationId xmlns:a16="http://schemas.microsoft.com/office/drawing/2014/main" id="{7D2DDA92-1E3D-4254-83E4-62EC3EC3189A}"/>
              </a:ext>
            </a:extLst>
          </p:cNvPr>
          <p:cNvSpPr/>
          <p:nvPr/>
        </p:nvSpPr>
        <p:spPr>
          <a:xfrm>
            <a:off x="8949454"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12 </a:t>
            </a:r>
          </a:p>
        </p:txBody>
      </p:sp>
      <p:sp>
        <p:nvSpPr>
          <p:cNvPr id="104" name="Rounded Rectangle 7">
            <a:extLst>
              <a:ext uri="{FF2B5EF4-FFF2-40B4-BE49-F238E27FC236}">
                <a16:creationId xmlns:a16="http://schemas.microsoft.com/office/drawing/2014/main" id="{0E30E28E-9883-4B22-9587-248FA1703225}"/>
              </a:ext>
            </a:extLst>
          </p:cNvPr>
          <p:cNvSpPr/>
          <p:nvPr/>
        </p:nvSpPr>
        <p:spPr>
          <a:xfrm>
            <a:off x="10606571" y="983721"/>
            <a:ext cx="1084677"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13 </a:t>
            </a:r>
          </a:p>
        </p:txBody>
      </p:sp>
      <p:sp>
        <p:nvSpPr>
          <p:cNvPr id="105" name="Rounded Rectangle 23">
            <a:extLst>
              <a:ext uri="{FF2B5EF4-FFF2-40B4-BE49-F238E27FC236}">
                <a16:creationId xmlns:a16="http://schemas.microsoft.com/office/drawing/2014/main" id="{0CA40619-C958-48B2-BB8C-CC1A15891E74}"/>
              </a:ext>
            </a:extLst>
          </p:cNvPr>
          <p:cNvSpPr/>
          <p:nvPr/>
        </p:nvSpPr>
        <p:spPr>
          <a:xfrm>
            <a:off x="2240173" y="3371001"/>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Dictation</a:t>
            </a:r>
          </a:p>
          <a:p>
            <a:pPr algn="ctr"/>
            <a:r>
              <a:rPr lang="en-GB" sz="900" dirty="0">
                <a:solidFill>
                  <a:schemeClr val="bg1"/>
                </a:solidFill>
                <a:latin typeface="Arial" panose="020B0604020202020204" pitchFamily="34" charset="0"/>
                <a:cs typeface="Arial" panose="020B0604020202020204" pitchFamily="34" charset="0"/>
              </a:rPr>
              <a:t>Write in German the passage read out in class</a:t>
            </a:r>
          </a:p>
        </p:txBody>
      </p:sp>
      <p:sp>
        <p:nvSpPr>
          <p:cNvPr id="106" name="Rounded Rectangle 34">
            <a:extLst>
              <a:ext uri="{FF2B5EF4-FFF2-40B4-BE49-F238E27FC236}">
                <a16:creationId xmlns:a16="http://schemas.microsoft.com/office/drawing/2014/main" id="{E330BF60-8381-4490-A8F8-72ACFB89B0CA}"/>
              </a:ext>
            </a:extLst>
          </p:cNvPr>
          <p:cNvSpPr/>
          <p:nvPr/>
        </p:nvSpPr>
        <p:spPr>
          <a:xfrm>
            <a:off x="2240173" y="1526937"/>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Write basic sentences based on photo</a:t>
            </a:r>
          </a:p>
        </p:txBody>
      </p:sp>
      <p:sp>
        <p:nvSpPr>
          <p:cNvPr id="107" name="Rounded Rectangle 35">
            <a:extLst>
              <a:ext uri="{FF2B5EF4-FFF2-40B4-BE49-F238E27FC236}">
                <a16:creationId xmlns:a16="http://schemas.microsoft.com/office/drawing/2014/main" id="{43BB483F-B594-4F67-B5AC-F21CD943C581}"/>
              </a:ext>
            </a:extLst>
          </p:cNvPr>
          <p:cNvSpPr/>
          <p:nvPr/>
        </p:nvSpPr>
        <p:spPr>
          <a:xfrm>
            <a:off x="2240173" y="5139043"/>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Write a description of a </a:t>
            </a:r>
            <a:r>
              <a:rPr lang="en-GB" sz="900" dirty="0" err="1">
                <a:solidFill>
                  <a:schemeClr val="bg1"/>
                </a:solidFill>
                <a:latin typeface="Arial" panose="020B0604020202020204" pitchFamily="34" charset="0"/>
                <a:cs typeface="Arial" panose="020B0604020202020204" pitchFamily="34" charset="0"/>
              </a:rPr>
              <a:t>fairytale</a:t>
            </a:r>
            <a:r>
              <a:rPr lang="en-GB" sz="900" dirty="0">
                <a:solidFill>
                  <a:schemeClr val="bg1"/>
                </a:solidFill>
                <a:latin typeface="Arial" panose="020B0604020202020204" pitchFamily="34" charset="0"/>
                <a:cs typeface="Arial" panose="020B0604020202020204" pitchFamily="34" charset="0"/>
              </a:rPr>
              <a:t> character - seen</a:t>
            </a:r>
          </a:p>
        </p:txBody>
      </p:sp>
      <p:sp>
        <p:nvSpPr>
          <p:cNvPr id="108" name="Rounded Rectangle 36">
            <a:extLst>
              <a:ext uri="{FF2B5EF4-FFF2-40B4-BE49-F238E27FC236}">
                <a16:creationId xmlns:a16="http://schemas.microsoft.com/office/drawing/2014/main" id="{4BAD6E79-6986-44A6-9EDF-433110563B54}"/>
              </a:ext>
            </a:extLst>
          </p:cNvPr>
          <p:cNvSpPr/>
          <p:nvPr/>
        </p:nvSpPr>
        <p:spPr>
          <a:xfrm>
            <a:off x="2240173" y="5923925"/>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End of year exam </a:t>
            </a:r>
          </a:p>
          <a:p>
            <a:pPr algn="ctr"/>
            <a:r>
              <a:rPr lang="en-GB" sz="900" dirty="0">
                <a:solidFill>
                  <a:schemeClr val="bg1"/>
                </a:solidFill>
                <a:latin typeface="Arial" panose="020B0604020202020204" pitchFamily="34" charset="0"/>
                <a:cs typeface="Arial" panose="020B0604020202020204" pitchFamily="34" charset="0"/>
              </a:rPr>
              <a:t>Listening, reading, writing &amp; grammar – 1hr</a:t>
            </a:r>
          </a:p>
        </p:txBody>
      </p:sp>
      <p:sp>
        <p:nvSpPr>
          <p:cNvPr id="109" name="Rounded Rectangle 37">
            <a:extLst>
              <a:ext uri="{FF2B5EF4-FFF2-40B4-BE49-F238E27FC236}">
                <a16:creationId xmlns:a16="http://schemas.microsoft.com/office/drawing/2014/main" id="{70EAACBE-E775-4EA0-8641-8AA06CBC6177}"/>
              </a:ext>
            </a:extLst>
          </p:cNvPr>
          <p:cNvSpPr/>
          <p:nvPr/>
        </p:nvSpPr>
        <p:spPr>
          <a:xfrm>
            <a:off x="2240173" y="4121849"/>
            <a:ext cx="1246297"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Speaking</a:t>
            </a:r>
          </a:p>
          <a:p>
            <a:pPr algn="ctr"/>
            <a:r>
              <a:rPr lang="en-GB" sz="900" dirty="0">
                <a:solidFill>
                  <a:schemeClr val="bg1"/>
                </a:solidFill>
                <a:latin typeface="Arial" panose="020B0604020202020204" pitchFamily="34" charset="0"/>
                <a:cs typeface="Arial" panose="020B0604020202020204" pitchFamily="34" charset="0"/>
              </a:rPr>
              <a:t>Present your school to the class orally</a:t>
            </a:r>
          </a:p>
        </p:txBody>
      </p:sp>
      <p:sp>
        <p:nvSpPr>
          <p:cNvPr id="110" name="Rounded Rectangle 38">
            <a:extLst>
              <a:ext uri="{FF2B5EF4-FFF2-40B4-BE49-F238E27FC236}">
                <a16:creationId xmlns:a16="http://schemas.microsoft.com/office/drawing/2014/main" id="{08BF394E-F6CE-4EB6-9715-6FF7AF760C00}"/>
              </a:ext>
            </a:extLst>
          </p:cNvPr>
          <p:cNvSpPr/>
          <p:nvPr/>
        </p:nvSpPr>
        <p:spPr>
          <a:xfrm>
            <a:off x="2240173" y="2311325"/>
            <a:ext cx="1246297"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Reading &amp; Writing</a:t>
            </a:r>
          </a:p>
          <a:p>
            <a:pPr algn="ctr"/>
            <a:r>
              <a:rPr lang="en-GB" sz="900" dirty="0">
                <a:solidFill>
                  <a:schemeClr val="bg1"/>
                </a:solidFill>
                <a:latin typeface="Arial" panose="020B0604020202020204" pitchFamily="34" charset="0"/>
                <a:cs typeface="Arial" panose="020B0604020202020204" pitchFamily="34" charset="0"/>
              </a:rPr>
              <a:t>Unit 1</a:t>
            </a:r>
          </a:p>
        </p:txBody>
      </p:sp>
      <p:sp>
        <p:nvSpPr>
          <p:cNvPr id="111" name="Rounded Rectangle 23">
            <a:extLst>
              <a:ext uri="{FF2B5EF4-FFF2-40B4-BE49-F238E27FC236}">
                <a16:creationId xmlns:a16="http://schemas.microsoft.com/office/drawing/2014/main" id="{D15F2055-0B68-45E5-A948-AC4906534619}"/>
              </a:ext>
            </a:extLst>
          </p:cNvPr>
          <p:cNvSpPr/>
          <p:nvPr/>
        </p:nvSpPr>
        <p:spPr>
          <a:xfrm>
            <a:off x="3902919" y="3371001"/>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Grammar</a:t>
            </a:r>
          </a:p>
          <a:p>
            <a:pPr algn="ctr"/>
            <a:r>
              <a:rPr lang="en-GB" sz="900" i="1" dirty="0" err="1">
                <a:solidFill>
                  <a:schemeClr val="bg1"/>
                </a:solidFill>
                <a:latin typeface="Arial" panose="020B0604020202020204" pitchFamily="34" charset="0"/>
                <a:cs typeface="Arial" panose="020B0604020202020204" pitchFamily="34" charset="0"/>
              </a:rPr>
              <a:t>Haben</a:t>
            </a:r>
            <a:r>
              <a:rPr lang="en-GB" sz="900" i="1" dirty="0">
                <a:solidFill>
                  <a:schemeClr val="bg1"/>
                </a:solidFill>
                <a:latin typeface="Arial" panose="020B0604020202020204" pitchFamily="34" charset="0"/>
                <a:cs typeface="Arial" panose="020B0604020202020204" pitchFamily="34" charset="0"/>
              </a:rPr>
              <a:t> / Sein, </a:t>
            </a:r>
            <a:r>
              <a:rPr lang="en-GB" sz="900" dirty="0">
                <a:solidFill>
                  <a:schemeClr val="bg1"/>
                </a:solidFill>
                <a:latin typeface="Arial" panose="020B0604020202020204" pitchFamily="34" charset="0"/>
                <a:cs typeface="Arial" panose="020B0604020202020204" pitchFamily="34" charset="0"/>
              </a:rPr>
              <a:t>past participles </a:t>
            </a:r>
            <a:endParaRPr lang="en-GB" sz="900" i="1" dirty="0">
              <a:solidFill>
                <a:schemeClr val="bg1"/>
              </a:solidFill>
              <a:latin typeface="Arial" panose="020B0604020202020204" pitchFamily="34" charset="0"/>
              <a:cs typeface="Arial" panose="020B0604020202020204" pitchFamily="34" charset="0"/>
            </a:endParaRPr>
          </a:p>
        </p:txBody>
      </p:sp>
      <p:sp>
        <p:nvSpPr>
          <p:cNvPr id="112" name="Rounded Rectangle 34">
            <a:extLst>
              <a:ext uri="{FF2B5EF4-FFF2-40B4-BE49-F238E27FC236}">
                <a16:creationId xmlns:a16="http://schemas.microsoft.com/office/drawing/2014/main" id="{DEC5528F-1DBD-4AFC-89E2-50AA43AFCB24}"/>
              </a:ext>
            </a:extLst>
          </p:cNvPr>
          <p:cNvSpPr/>
          <p:nvPr/>
        </p:nvSpPr>
        <p:spPr>
          <a:xfrm>
            <a:off x="3902919" y="1526937"/>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Translation and extended writing (seen)</a:t>
            </a:r>
          </a:p>
        </p:txBody>
      </p:sp>
      <p:sp>
        <p:nvSpPr>
          <p:cNvPr id="113" name="Rounded Rectangle 35">
            <a:extLst>
              <a:ext uri="{FF2B5EF4-FFF2-40B4-BE49-F238E27FC236}">
                <a16:creationId xmlns:a16="http://schemas.microsoft.com/office/drawing/2014/main" id="{C68ACD3C-B0BE-4490-9949-A0F189682BD0}"/>
              </a:ext>
            </a:extLst>
          </p:cNvPr>
          <p:cNvSpPr/>
          <p:nvPr/>
        </p:nvSpPr>
        <p:spPr>
          <a:xfrm>
            <a:off x="3902919" y="5215659"/>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Dictation</a:t>
            </a:r>
          </a:p>
          <a:p>
            <a:pPr algn="ctr"/>
            <a:r>
              <a:rPr lang="en-GB" sz="900" dirty="0">
                <a:solidFill>
                  <a:schemeClr val="bg1"/>
                </a:solidFill>
                <a:latin typeface="Arial" panose="020B0604020202020204" pitchFamily="34" charset="0"/>
                <a:cs typeface="Arial" panose="020B0604020202020204" pitchFamily="34" charset="0"/>
              </a:rPr>
              <a:t>Write in German a text on shopping</a:t>
            </a:r>
          </a:p>
        </p:txBody>
      </p:sp>
      <p:sp>
        <p:nvSpPr>
          <p:cNvPr id="114" name="Rounded Rectangle 36">
            <a:extLst>
              <a:ext uri="{FF2B5EF4-FFF2-40B4-BE49-F238E27FC236}">
                <a16:creationId xmlns:a16="http://schemas.microsoft.com/office/drawing/2014/main" id="{45DA8C0B-FF90-44E5-877B-E7648FE89647}"/>
              </a:ext>
            </a:extLst>
          </p:cNvPr>
          <p:cNvSpPr/>
          <p:nvPr/>
        </p:nvSpPr>
        <p:spPr>
          <a:xfrm>
            <a:off x="3896741" y="5854132"/>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End of year exam</a:t>
            </a:r>
          </a:p>
          <a:p>
            <a:pPr algn="ctr"/>
            <a:r>
              <a:rPr lang="en-GB" sz="900" dirty="0">
                <a:solidFill>
                  <a:schemeClr val="bg1"/>
                </a:solidFill>
                <a:latin typeface="Arial" panose="020B0604020202020204" pitchFamily="34" charset="0"/>
                <a:cs typeface="Arial" panose="020B0604020202020204" pitchFamily="34" charset="0"/>
              </a:rPr>
              <a:t>Listening &amp; Reading </a:t>
            </a:r>
          </a:p>
        </p:txBody>
      </p:sp>
      <p:sp>
        <p:nvSpPr>
          <p:cNvPr id="115" name="Rounded Rectangle 37">
            <a:extLst>
              <a:ext uri="{FF2B5EF4-FFF2-40B4-BE49-F238E27FC236}">
                <a16:creationId xmlns:a16="http://schemas.microsoft.com/office/drawing/2014/main" id="{7636EC98-D097-48D9-B93A-CCEB84DDE91C}"/>
              </a:ext>
            </a:extLst>
          </p:cNvPr>
          <p:cNvSpPr/>
          <p:nvPr/>
        </p:nvSpPr>
        <p:spPr>
          <a:xfrm>
            <a:off x="3897087" y="3994675"/>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&amp; Writing</a:t>
            </a:r>
          </a:p>
          <a:p>
            <a:pPr algn="ctr"/>
            <a:r>
              <a:rPr lang="en-GB" sz="900" dirty="0">
                <a:solidFill>
                  <a:schemeClr val="bg1"/>
                </a:solidFill>
                <a:latin typeface="Arial" panose="020B0604020202020204" pitchFamily="34" charset="0"/>
                <a:cs typeface="Arial" panose="020B0604020202020204" pitchFamily="34" charset="0"/>
              </a:rPr>
              <a:t>90-word writing on past holidays</a:t>
            </a:r>
          </a:p>
        </p:txBody>
      </p:sp>
      <p:sp>
        <p:nvSpPr>
          <p:cNvPr id="116" name="Rounded Rectangle 38">
            <a:extLst>
              <a:ext uri="{FF2B5EF4-FFF2-40B4-BE49-F238E27FC236}">
                <a16:creationId xmlns:a16="http://schemas.microsoft.com/office/drawing/2014/main" id="{E793C7B2-397E-41BB-A102-F8A118196CE1}"/>
              </a:ext>
            </a:extLst>
          </p:cNvPr>
          <p:cNvSpPr/>
          <p:nvPr/>
        </p:nvSpPr>
        <p:spPr>
          <a:xfrm>
            <a:off x="3916701" y="2303844"/>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Reading &amp; Writing</a:t>
            </a:r>
          </a:p>
          <a:p>
            <a:pPr algn="ctr"/>
            <a:r>
              <a:rPr lang="en-GB" sz="900" dirty="0">
                <a:solidFill>
                  <a:schemeClr val="bg1"/>
                </a:solidFill>
                <a:latin typeface="Arial" panose="020B0604020202020204" pitchFamily="34" charset="0"/>
                <a:cs typeface="Arial" panose="020B0604020202020204" pitchFamily="34" charset="0"/>
              </a:rPr>
              <a:t>Unit 5</a:t>
            </a:r>
          </a:p>
        </p:txBody>
      </p:sp>
      <p:sp>
        <p:nvSpPr>
          <p:cNvPr id="117" name="Rounded Rectangle 23">
            <a:extLst>
              <a:ext uri="{FF2B5EF4-FFF2-40B4-BE49-F238E27FC236}">
                <a16:creationId xmlns:a16="http://schemas.microsoft.com/office/drawing/2014/main" id="{0CA40619-C958-48B2-BB8C-CC1A15891E74}"/>
              </a:ext>
            </a:extLst>
          </p:cNvPr>
          <p:cNvSpPr/>
          <p:nvPr/>
        </p:nvSpPr>
        <p:spPr>
          <a:xfrm>
            <a:off x="5566762" y="3371001"/>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Speaking</a:t>
            </a:r>
            <a:endParaRPr lang="en-GB" sz="900" dirty="0">
              <a:solidFill>
                <a:schemeClr val="bg1"/>
              </a:solidFill>
              <a:latin typeface="Arial" panose="020B0604020202020204" pitchFamily="34" charset="0"/>
              <a:cs typeface="Arial" panose="020B0604020202020204" pitchFamily="34" charset="0"/>
            </a:endParaRPr>
          </a:p>
          <a:p>
            <a:pPr algn="ctr"/>
            <a:r>
              <a:rPr lang="en-GB" sz="900" dirty="0">
                <a:solidFill>
                  <a:schemeClr val="bg1"/>
                </a:solidFill>
                <a:latin typeface="Arial" panose="020B0604020202020204" pitchFamily="34" charset="0"/>
                <a:cs typeface="Arial" panose="020B0604020202020204" pitchFamily="34" charset="0"/>
              </a:rPr>
              <a:t>Respond to 5 questions on a photo card</a:t>
            </a:r>
          </a:p>
        </p:txBody>
      </p:sp>
      <p:sp>
        <p:nvSpPr>
          <p:cNvPr id="118" name="Rounded Rectangle 34">
            <a:extLst>
              <a:ext uri="{FF2B5EF4-FFF2-40B4-BE49-F238E27FC236}">
                <a16:creationId xmlns:a16="http://schemas.microsoft.com/office/drawing/2014/main" id="{E330BF60-8381-4490-A8F8-72ACFB89B0CA}"/>
              </a:ext>
            </a:extLst>
          </p:cNvPr>
          <p:cNvSpPr/>
          <p:nvPr/>
        </p:nvSpPr>
        <p:spPr>
          <a:xfrm>
            <a:off x="5566762" y="1526937"/>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&amp; </a:t>
            </a:r>
          </a:p>
          <a:p>
            <a:pPr algn="ctr"/>
            <a:r>
              <a:rPr lang="en-GB" sz="900" b="1" dirty="0">
                <a:solidFill>
                  <a:schemeClr val="bg1"/>
                </a:solidFill>
                <a:latin typeface="Arial" panose="020B0604020202020204" pitchFamily="34" charset="0"/>
                <a:cs typeface="Arial" panose="020B0604020202020204" pitchFamily="34" charset="0"/>
              </a:rPr>
              <a:t>Translation</a:t>
            </a:r>
          </a:p>
          <a:p>
            <a:pPr algn="ctr"/>
            <a:r>
              <a:rPr lang="en-GB" sz="900" dirty="0">
                <a:solidFill>
                  <a:schemeClr val="bg1"/>
                </a:solidFill>
                <a:latin typeface="Arial" panose="020B0604020202020204" pitchFamily="34" charset="0"/>
                <a:cs typeface="Arial" panose="020B0604020202020204" pitchFamily="34" charset="0"/>
              </a:rPr>
              <a:t>Family &amp; Friends</a:t>
            </a:r>
          </a:p>
        </p:txBody>
      </p:sp>
      <p:sp>
        <p:nvSpPr>
          <p:cNvPr id="119" name="Rounded Rectangle 35">
            <a:extLst>
              <a:ext uri="{FF2B5EF4-FFF2-40B4-BE49-F238E27FC236}">
                <a16:creationId xmlns:a16="http://schemas.microsoft.com/office/drawing/2014/main" id="{43BB483F-B594-4F67-B5AC-F21CD943C581}"/>
              </a:ext>
            </a:extLst>
          </p:cNvPr>
          <p:cNvSpPr/>
          <p:nvPr/>
        </p:nvSpPr>
        <p:spPr>
          <a:xfrm>
            <a:off x="5566762" y="5139043"/>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150-word Writing &amp; </a:t>
            </a:r>
          </a:p>
          <a:p>
            <a:pPr algn="ctr"/>
            <a:r>
              <a:rPr lang="en-GB" sz="900" b="1" dirty="0">
                <a:solidFill>
                  <a:schemeClr val="bg1"/>
                </a:solidFill>
                <a:latin typeface="Arial" panose="020B0604020202020204" pitchFamily="34" charset="0"/>
                <a:cs typeface="Arial" panose="020B0604020202020204" pitchFamily="34" charset="0"/>
              </a:rPr>
              <a:t>Translation</a:t>
            </a:r>
          </a:p>
          <a:p>
            <a:pPr algn="ctr"/>
            <a:r>
              <a:rPr lang="en-GB" sz="900" dirty="0">
                <a:solidFill>
                  <a:schemeClr val="bg1"/>
                </a:solidFill>
                <a:latin typeface="Arial" panose="020B0604020202020204" pitchFamily="34" charset="0"/>
                <a:cs typeface="Arial" panose="020B0604020202020204" pitchFamily="34" charset="0"/>
              </a:rPr>
              <a:t>Home town</a:t>
            </a:r>
          </a:p>
        </p:txBody>
      </p:sp>
      <p:sp>
        <p:nvSpPr>
          <p:cNvPr id="120" name="Rounded Rectangle 36">
            <a:extLst>
              <a:ext uri="{FF2B5EF4-FFF2-40B4-BE49-F238E27FC236}">
                <a16:creationId xmlns:a16="http://schemas.microsoft.com/office/drawing/2014/main" id="{4BAD6E79-6986-44A6-9EDF-433110563B54}"/>
              </a:ext>
            </a:extLst>
          </p:cNvPr>
          <p:cNvSpPr/>
          <p:nvPr/>
        </p:nvSpPr>
        <p:spPr>
          <a:xfrm>
            <a:off x="5562089" y="5928620"/>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Listening, Reading, Speaking &amp; Writing</a:t>
            </a:r>
          </a:p>
        </p:txBody>
      </p:sp>
      <p:sp>
        <p:nvSpPr>
          <p:cNvPr id="121" name="Rounded Rectangle 37">
            <a:extLst>
              <a:ext uri="{FF2B5EF4-FFF2-40B4-BE49-F238E27FC236}">
                <a16:creationId xmlns:a16="http://schemas.microsoft.com/office/drawing/2014/main" id="{70EAACBE-E775-4EA0-8641-8AA06CBC6177}"/>
              </a:ext>
            </a:extLst>
          </p:cNvPr>
          <p:cNvSpPr/>
          <p:nvPr/>
        </p:nvSpPr>
        <p:spPr>
          <a:xfrm>
            <a:off x="5562089" y="4131581"/>
            <a:ext cx="124739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&amp; </a:t>
            </a:r>
          </a:p>
          <a:p>
            <a:pPr algn="ctr"/>
            <a:r>
              <a:rPr lang="en-GB" sz="900" b="1" dirty="0">
                <a:solidFill>
                  <a:schemeClr val="bg1"/>
                </a:solidFill>
                <a:latin typeface="Arial" panose="020B0604020202020204" pitchFamily="34" charset="0"/>
                <a:cs typeface="Arial" panose="020B0604020202020204" pitchFamily="34" charset="0"/>
              </a:rPr>
              <a:t>Listening</a:t>
            </a:r>
          </a:p>
          <a:p>
            <a:pPr algn="ctr"/>
            <a:r>
              <a:rPr lang="en-GB" sz="900" dirty="0">
                <a:solidFill>
                  <a:schemeClr val="bg1"/>
                </a:solidFill>
                <a:latin typeface="Arial" panose="020B0604020202020204" pitchFamily="34" charset="0"/>
                <a:cs typeface="Arial" panose="020B0604020202020204" pitchFamily="34" charset="0"/>
              </a:rPr>
              <a:t>Healthy lifestyle</a:t>
            </a:r>
          </a:p>
        </p:txBody>
      </p:sp>
      <p:sp>
        <p:nvSpPr>
          <p:cNvPr id="122" name="Rounded Rectangle 38">
            <a:extLst>
              <a:ext uri="{FF2B5EF4-FFF2-40B4-BE49-F238E27FC236}">
                <a16:creationId xmlns:a16="http://schemas.microsoft.com/office/drawing/2014/main" id="{08BF394E-F6CE-4EB6-9715-6FF7AF760C00}"/>
              </a:ext>
            </a:extLst>
          </p:cNvPr>
          <p:cNvSpPr/>
          <p:nvPr/>
        </p:nvSpPr>
        <p:spPr>
          <a:xfrm>
            <a:off x="5573653" y="2145599"/>
            <a:ext cx="124739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Reading &amp; Translation</a:t>
            </a:r>
          </a:p>
          <a:p>
            <a:pPr algn="ctr"/>
            <a:r>
              <a:rPr lang="en-GB" sz="900" dirty="0">
                <a:solidFill>
                  <a:schemeClr val="bg1"/>
                </a:solidFill>
                <a:latin typeface="Arial" panose="020B0604020202020204" pitchFamily="34" charset="0"/>
                <a:cs typeface="Arial" panose="020B0604020202020204" pitchFamily="34" charset="0"/>
              </a:rPr>
              <a:t>Technology</a:t>
            </a:r>
          </a:p>
        </p:txBody>
      </p:sp>
      <p:sp>
        <p:nvSpPr>
          <p:cNvPr id="129" name="Rounded Rectangle 34">
            <a:extLst>
              <a:ext uri="{FF2B5EF4-FFF2-40B4-BE49-F238E27FC236}">
                <a16:creationId xmlns:a16="http://schemas.microsoft.com/office/drawing/2014/main" id="{E330BF60-8381-4490-A8F8-72ACFB89B0CA}"/>
              </a:ext>
            </a:extLst>
          </p:cNvPr>
          <p:cNvSpPr/>
          <p:nvPr/>
        </p:nvSpPr>
        <p:spPr>
          <a:xfrm>
            <a:off x="7230605" y="1526937"/>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150-word Writing &amp; </a:t>
            </a:r>
          </a:p>
          <a:p>
            <a:pPr algn="ctr"/>
            <a:r>
              <a:rPr lang="en-GB" sz="900" b="1" dirty="0">
                <a:solidFill>
                  <a:schemeClr val="bg1"/>
                </a:solidFill>
                <a:latin typeface="Arial" panose="020B0604020202020204" pitchFamily="34" charset="0"/>
                <a:cs typeface="Arial" panose="020B0604020202020204" pitchFamily="34" charset="0"/>
              </a:rPr>
              <a:t>Translation</a:t>
            </a:r>
          </a:p>
          <a:p>
            <a:pPr algn="ctr"/>
            <a:r>
              <a:rPr lang="en-GB" sz="900" dirty="0">
                <a:solidFill>
                  <a:schemeClr val="bg1"/>
                </a:solidFill>
                <a:latin typeface="Arial" panose="020B0604020202020204" pitchFamily="34" charset="0"/>
                <a:cs typeface="Arial" panose="020B0604020202020204" pitchFamily="34" charset="0"/>
              </a:rPr>
              <a:t>Holidays</a:t>
            </a:r>
          </a:p>
        </p:txBody>
      </p:sp>
      <p:sp>
        <p:nvSpPr>
          <p:cNvPr id="130" name="Rounded Rectangle 23">
            <a:extLst>
              <a:ext uri="{FF2B5EF4-FFF2-40B4-BE49-F238E27FC236}">
                <a16:creationId xmlns:a16="http://schemas.microsoft.com/office/drawing/2014/main" id="{0CA40619-C958-48B2-BB8C-CC1A15891E74}"/>
              </a:ext>
            </a:extLst>
          </p:cNvPr>
          <p:cNvSpPr/>
          <p:nvPr/>
        </p:nvSpPr>
        <p:spPr>
          <a:xfrm>
            <a:off x="7230605" y="3371001"/>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Speaking</a:t>
            </a:r>
          </a:p>
          <a:p>
            <a:pPr algn="ctr"/>
            <a:endParaRPr lang="en-GB" sz="900" dirty="0">
              <a:solidFill>
                <a:schemeClr val="bg1"/>
              </a:solidFill>
              <a:latin typeface="Arial" panose="020B0604020202020204" pitchFamily="34" charset="0"/>
              <a:cs typeface="Arial" panose="020B0604020202020204" pitchFamily="34" charset="0"/>
            </a:endParaRPr>
          </a:p>
        </p:txBody>
      </p:sp>
      <p:sp>
        <p:nvSpPr>
          <p:cNvPr id="131" name="Rounded Rectangle 37">
            <a:extLst>
              <a:ext uri="{FF2B5EF4-FFF2-40B4-BE49-F238E27FC236}">
                <a16:creationId xmlns:a16="http://schemas.microsoft.com/office/drawing/2014/main" id="{70EAACBE-E775-4EA0-8641-8AA06CBC6177}"/>
              </a:ext>
            </a:extLst>
          </p:cNvPr>
          <p:cNvSpPr/>
          <p:nvPr/>
        </p:nvSpPr>
        <p:spPr>
          <a:xfrm>
            <a:off x="7227091" y="3984149"/>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PPE2</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132" name="Rounded Rectangle 38">
            <a:extLst>
              <a:ext uri="{FF2B5EF4-FFF2-40B4-BE49-F238E27FC236}">
                <a16:creationId xmlns:a16="http://schemas.microsoft.com/office/drawing/2014/main" id="{08BF394E-F6CE-4EB6-9715-6FF7AF760C00}"/>
              </a:ext>
            </a:extLst>
          </p:cNvPr>
          <p:cNvSpPr/>
          <p:nvPr/>
        </p:nvSpPr>
        <p:spPr>
          <a:xfrm>
            <a:off x="7237496" y="2293318"/>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Listening, Reading &amp; Writing</a:t>
            </a:r>
          </a:p>
        </p:txBody>
      </p:sp>
      <p:sp>
        <p:nvSpPr>
          <p:cNvPr id="133" name="Rounded Rectangle 35">
            <a:extLst>
              <a:ext uri="{FF2B5EF4-FFF2-40B4-BE49-F238E27FC236}">
                <a16:creationId xmlns:a16="http://schemas.microsoft.com/office/drawing/2014/main" id="{AF500A34-F8A5-4310-9C05-8F942FB7CE0B}"/>
              </a:ext>
            </a:extLst>
          </p:cNvPr>
          <p:cNvSpPr/>
          <p:nvPr/>
        </p:nvSpPr>
        <p:spPr>
          <a:xfrm>
            <a:off x="7230605" y="5139043"/>
            <a:ext cx="1241054"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Past papers</a:t>
            </a:r>
          </a:p>
          <a:p>
            <a:pPr algn="ctr"/>
            <a:endParaRPr lang="en-GB" sz="900" b="1" dirty="0">
              <a:solidFill>
                <a:schemeClr val="bg1"/>
              </a:solidFill>
              <a:latin typeface="Arial" panose="020B0604020202020204" pitchFamily="34" charset="0"/>
              <a:cs typeface="Arial" panose="020B0604020202020204" pitchFamily="34" charset="0"/>
            </a:endParaRPr>
          </a:p>
          <a:p>
            <a:pPr algn="ctr"/>
            <a:endParaRPr lang="en-GB" sz="900" dirty="0">
              <a:solidFill>
                <a:schemeClr val="bg1"/>
              </a:solidFill>
              <a:latin typeface="Arial" panose="020B0604020202020204" pitchFamily="34" charset="0"/>
              <a:cs typeface="Arial" panose="020B0604020202020204" pitchFamily="34" charset="0"/>
            </a:endParaRPr>
          </a:p>
        </p:txBody>
      </p:sp>
      <p:sp>
        <p:nvSpPr>
          <p:cNvPr id="134" name="Rounded Rectangle 23">
            <a:extLst>
              <a:ext uri="{FF2B5EF4-FFF2-40B4-BE49-F238E27FC236}">
                <a16:creationId xmlns:a16="http://schemas.microsoft.com/office/drawing/2014/main" id="{FF4655E1-5638-4C2D-8552-4BF3C486BF26}"/>
              </a:ext>
            </a:extLst>
          </p:cNvPr>
          <p:cNvSpPr/>
          <p:nvPr/>
        </p:nvSpPr>
        <p:spPr>
          <a:xfrm>
            <a:off x="8888108" y="3371001"/>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&amp; Writing</a:t>
            </a:r>
          </a:p>
          <a:p>
            <a:pPr algn="ctr"/>
            <a:r>
              <a:rPr lang="en-GB" sz="900" dirty="0">
                <a:solidFill>
                  <a:schemeClr val="bg1"/>
                </a:solidFill>
                <a:latin typeface="Arial" panose="020B0604020202020204" pitchFamily="34" charset="0"/>
                <a:cs typeface="Arial" panose="020B0604020202020204" pitchFamily="34" charset="0"/>
              </a:rPr>
              <a:t>1 hr on Unit 3 – Youth culture</a:t>
            </a:r>
          </a:p>
        </p:txBody>
      </p:sp>
      <p:sp>
        <p:nvSpPr>
          <p:cNvPr id="135" name="Rounded Rectangle 34">
            <a:extLst>
              <a:ext uri="{FF2B5EF4-FFF2-40B4-BE49-F238E27FC236}">
                <a16:creationId xmlns:a16="http://schemas.microsoft.com/office/drawing/2014/main" id="{11591714-49A8-40FD-AF9A-20E8F9FDD668}"/>
              </a:ext>
            </a:extLst>
          </p:cNvPr>
          <p:cNvSpPr/>
          <p:nvPr/>
        </p:nvSpPr>
        <p:spPr>
          <a:xfrm>
            <a:off x="8888108" y="1526937"/>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Listening &amp; Writing</a:t>
            </a:r>
          </a:p>
          <a:p>
            <a:pPr algn="ctr"/>
            <a:r>
              <a:rPr lang="en-GB" sz="900" dirty="0">
                <a:solidFill>
                  <a:schemeClr val="bg1"/>
                </a:solidFill>
                <a:latin typeface="Arial" panose="020B0604020202020204" pitchFamily="34" charset="0"/>
                <a:cs typeface="Arial" panose="020B0604020202020204" pitchFamily="34" charset="0"/>
              </a:rPr>
              <a:t>1 hr unseen on Unit 1 - Family</a:t>
            </a:r>
          </a:p>
        </p:txBody>
      </p:sp>
      <p:sp>
        <p:nvSpPr>
          <p:cNvPr id="136" name="Rounded Rectangle 35">
            <a:extLst>
              <a:ext uri="{FF2B5EF4-FFF2-40B4-BE49-F238E27FC236}">
                <a16:creationId xmlns:a16="http://schemas.microsoft.com/office/drawing/2014/main" id="{A0D2AE0E-D9B5-4AB4-9360-CFCC45D56A68}"/>
              </a:ext>
            </a:extLst>
          </p:cNvPr>
          <p:cNvSpPr/>
          <p:nvPr/>
        </p:nvSpPr>
        <p:spPr>
          <a:xfrm>
            <a:off x="8888108" y="5133560"/>
            <a:ext cx="1241054"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a:solidFill>
                  <a:schemeClr val="bg1"/>
                </a:solidFill>
                <a:latin typeface="Arial" panose="020B0604020202020204" pitchFamily="34" charset="0"/>
                <a:cs typeface="Arial" panose="020B0604020202020204" pitchFamily="34" charset="0"/>
              </a:rPr>
              <a:t>PPE2</a:t>
            </a:r>
          </a:p>
          <a:p>
            <a:pPr algn="ctr"/>
            <a:r>
              <a:rPr lang="en-GB" sz="900">
                <a:solidFill>
                  <a:schemeClr val="bg1"/>
                </a:solidFill>
                <a:latin typeface="Arial" panose="020B0604020202020204" pitchFamily="34" charset="0"/>
                <a:cs typeface="Arial" panose="020B0604020202020204" pitchFamily="34" charset="0"/>
              </a:rPr>
              <a:t>Papers 1, 2 &amp;</a:t>
            </a:r>
            <a:endParaRPr lang="en-GB" sz="900" dirty="0">
              <a:solidFill>
                <a:schemeClr val="bg1"/>
              </a:solidFill>
              <a:latin typeface="Arial" panose="020B0604020202020204" pitchFamily="34" charset="0"/>
              <a:cs typeface="Arial" panose="020B0604020202020204" pitchFamily="34" charset="0"/>
            </a:endParaRPr>
          </a:p>
        </p:txBody>
      </p:sp>
      <p:sp>
        <p:nvSpPr>
          <p:cNvPr id="137" name="Rounded Rectangle 36">
            <a:extLst>
              <a:ext uri="{FF2B5EF4-FFF2-40B4-BE49-F238E27FC236}">
                <a16:creationId xmlns:a16="http://schemas.microsoft.com/office/drawing/2014/main" id="{0E5A25B0-DD4C-4A9D-94BD-211EB19B09FF}"/>
              </a:ext>
            </a:extLst>
          </p:cNvPr>
          <p:cNvSpPr/>
          <p:nvPr/>
        </p:nvSpPr>
        <p:spPr>
          <a:xfrm>
            <a:off x="8871265" y="5601531"/>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1hr unseen question on </a:t>
            </a:r>
            <a:r>
              <a:rPr lang="en-GB" sz="900" i="1" dirty="0" err="1">
                <a:solidFill>
                  <a:schemeClr val="bg1"/>
                </a:solidFill>
                <a:latin typeface="Arial" panose="020B0604020202020204" pitchFamily="34" charset="0"/>
                <a:cs typeface="Arial" panose="020B0604020202020204" pitchFamily="34" charset="0"/>
              </a:rPr>
              <a:t>Almanya</a:t>
            </a:r>
            <a:endParaRPr lang="en-GB" sz="900" dirty="0">
              <a:solidFill>
                <a:schemeClr val="bg1"/>
              </a:solidFill>
              <a:latin typeface="Arial" panose="020B0604020202020204" pitchFamily="34" charset="0"/>
              <a:cs typeface="Arial" panose="020B0604020202020204" pitchFamily="34" charset="0"/>
            </a:endParaRPr>
          </a:p>
        </p:txBody>
      </p:sp>
      <p:sp>
        <p:nvSpPr>
          <p:cNvPr id="138" name="Rounded Rectangle 37">
            <a:extLst>
              <a:ext uri="{FF2B5EF4-FFF2-40B4-BE49-F238E27FC236}">
                <a16:creationId xmlns:a16="http://schemas.microsoft.com/office/drawing/2014/main" id="{67650737-E029-4DE2-8E23-6ED058F5E418}"/>
              </a:ext>
            </a:extLst>
          </p:cNvPr>
          <p:cNvSpPr/>
          <p:nvPr/>
        </p:nvSpPr>
        <p:spPr>
          <a:xfrm>
            <a:off x="8888108" y="4147873"/>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Reading, Writing &amp; Translation</a:t>
            </a:r>
          </a:p>
          <a:p>
            <a:pPr algn="ctr"/>
            <a:r>
              <a:rPr lang="en-GB" sz="900" dirty="0">
                <a:solidFill>
                  <a:schemeClr val="bg1"/>
                </a:solidFill>
                <a:latin typeface="Arial" panose="020B0604020202020204" pitchFamily="34" charset="0"/>
                <a:cs typeface="Arial" panose="020B0604020202020204" pitchFamily="34" charset="0"/>
              </a:rPr>
              <a:t>1hr on Unit 6 - Berlin</a:t>
            </a:r>
          </a:p>
        </p:txBody>
      </p:sp>
      <p:sp>
        <p:nvSpPr>
          <p:cNvPr id="139" name="Rounded Rectangle 38">
            <a:extLst>
              <a:ext uri="{FF2B5EF4-FFF2-40B4-BE49-F238E27FC236}">
                <a16:creationId xmlns:a16="http://schemas.microsoft.com/office/drawing/2014/main" id="{7CD15653-7B3A-44EB-A463-D74CDBD89DCB}"/>
              </a:ext>
            </a:extLst>
          </p:cNvPr>
          <p:cNvSpPr/>
          <p:nvPr/>
        </p:nvSpPr>
        <p:spPr>
          <a:xfrm>
            <a:off x="8888108" y="2293318"/>
            <a:ext cx="1241054"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Papers 1 &amp; 3 (speaking) – 2hrs unseen</a:t>
            </a:r>
          </a:p>
        </p:txBody>
      </p:sp>
      <p:sp>
        <p:nvSpPr>
          <p:cNvPr id="140" name="Rounded Rectangle 34">
            <a:extLst>
              <a:ext uri="{FF2B5EF4-FFF2-40B4-BE49-F238E27FC236}">
                <a16:creationId xmlns:a16="http://schemas.microsoft.com/office/drawing/2014/main" id="{E330BF60-8381-4490-A8F8-72ACFB89B0CA}"/>
              </a:ext>
            </a:extLst>
          </p:cNvPr>
          <p:cNvSpPr/>
          <p:nvPr/>
        </p:nvSpPr>
        <p:spPr>
          <a:xfrm>
            <a:off x="10545610" y="1526937"/>
            <a:ext cx="1224089" cy="408623"/>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PPE1</a:t>
            </a:r>
          </a:p>
          <a:p>
            <a:pPr algn="ctr"/>
            <a:r>
              <a:rPr lang="en-GB" sz="900" dirty="0">
                <a:solidFill>
                  <a:schemeClr val="bg1"/>
                </a:solidFill>
                <a:latin typeface="Arial" panose="020B0604020202020204" pitchFamily="34" charset="0"/>
                <a:cs typeface="Arial" panose="020B0604020202020204" pitchFamily="34" charset="0"/>
              </a:rPr>
              <a:t>Papers 1, 2 &amp; 3</a:t>
            </a:r>
          </a:p>
        </p:txBody>
      </p:sp>
      <p:sp>
        <p:nvSpPr>
          <p:cNvPr id="141" name="Rounded Rectangle 23">
            <a:extLst>
              <a:ext uri="{FF2B5EF4-FFF2-40B4-BE49-F238E27FC236}">
                <a16:creationId xmlns:a16="http://schemas.microsoft.com/office/drawing/2014/main" id="{0CA40619-C958-48B2-BB8C-CC1A15891E74}"/>
              </a:ext>
            </a:extLst>
          </p:cNvPr>
          <p:cNvSpPr/>
          <p:nvPr/>
        </p:nvSpPr>
        <p:spPr>
          <a:xfrm>
            <a:off x="10545610" y="3371001"/>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effectLst/>
                <a:latin typeface="Arial" panose="020B0604020202020204" pitchFamily="34" charset="0"/>
                <a:ea typeface="Calibri" panose="020F0502020204030204" pitchFamily="34" charset="0"/>
                <a:cs typeface="Arial" panose="020B0604020202020204" pitchFamily="34" charset="0"/>
              </a:rPr>
              <a:t>L/R/W/T </a:t>
            </a:r>
            <a:r>
              <a:rPr lang="en-GB" sz="900" dirty="0">
                <a:effectLst/>
                <a:latin typeface="Arial" panose="020B0604020202020204" pitchFamily="34" charset="0"/>
                <a:ea typeface="Calibri" panose="020F0502020204030204" pitchFamily="34" charset="0"/>
                <a:cs typeface="Arial" panose="020B0604020202020204" pitchFamily="34" charset="0"/>
              </a:rPr>
              <a:t>– Germany and the EU</a:t>
            </a:r>
            <a:endParaRPr lang="en-GB" sz="900" dirty="0">
              <a:solidFill>
                <a:schemeClr val="bg1"/>
              </a:solidFill>
              <a:latin typeface="Arial" panose="020B0604020202020204" pitchFamily="34" charset="0"/>
              <a:cs typeface="Arial" panose="020B0604020202020204" pitchFamily="34" charset="0"/>
            </a:endParaRPr>
          </a:p>
        </p:txBody>
      </p:sp>
      <p:sp>
        <p:nvSpPr>
          <p:cNvPr id="142" name="Rounded Rectangle 37">
            <a:extLst>
              <a:ext uri="{FF2B5EF4-FFF2-40B4-BE49-F238E27FC236}">
                <a16:creationId xmlns:a16="http://schemas.microsoft.com/office/drawing/2014/main" id="{70EAACBE-E775-4EA0-8641-8AA06CBC6177}"/>
              </a:ext>
            </a:extLst>
          </p:cNvPr>
          <p:cNvSpPr/>
          <p:nvPr/>
        </p:nvSpPr>
        <p:spPr>
          <a:xfrm>
            <a:off x="10545610" y="3994675"/>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PPE2</a:t>
            </a:r>
          </a:p>
          <a:p>
            <a:pPr algn="ctr"/>
            <a:r>
              <a:rPr lang="en-GB" sz="900" dirty="0">
                <a:solidFill>
                  <a:schemeClr val="bg1"/>
                </a:solidFill>
                <a:latin typeface="Arial" panose="020B0604020202020204" pitchFamily="34" charset="0"/>
                <a:cs typeface="Arial" panose="020B0604020202020204" pitchFamily="34" charset="0"/>
              </a:rPr>
              <a:t>Papers 1, 2 &amp; 3</a:t>
            </a:r>
          </a:p>
          <a:p>
            <a:pPr algn="ctr"/>
            <a:endParaRPr lang="en-GB" sz="900" dirty="0">
              <a:solidFill>
                <a:schemeClr val="bg1"/>
              </a:solidFill>
              <a:latin typeface="Arial" panose="020B0604020202020204" pitchFamily="34" charset="0"/>
              <a:cs typeface="Arial" panose="020B0604020202020204" pitchFamily="34" charset="0"/>
            </a:endParaRPr>
          </a:p>
        </p:txBody>
      </p:sp>
      <p:sp>
        <p:nvSpPr>
          <p:cNvPr id="143" name="Rounded Rectangle 38">
            <a:extLst>
              <a:ext uri="{FF2B5EF4-FFF2-40B4-BE49-F238E27FC236}">
                <a16:creationId xmlns:a16="http://schemas.microsoft.com/office/drawing/2014/main" id="{08BF394E-F6CE-4EB6-9715-6FF7AF760C00}"/>
              </a:ext>
            </a:extLst>
          </p:cNvPr>
          <p:cNvSpPr/>
          <p:nvPr/>
        </p:nvSpPr>
        <p:spPr>
          <a:xfrm>
            <a:off x="10536864" y="1997378"/>
            <a:ext cx="1224089" cy="715089"/>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Writing</a:t>
            </a:r>
          </a:p>
          <a:p>
            <a:pPr algn="ctr"/>
            <a:r>
              <a:rPr lang="en-GB" sz="900" dirty="0">
                <a:solidFill>
                  <a:schemeClr val="bg1"/>
                </a:solidFill>
                <a:latin typeface="Arial" panose="020B0604020202020204" pitchFamily="34" charset="0"/>
                <a:cs typeface="Arial" panose="020B0604020202020204" pitchFamily="34" charset="0"/>
              </a:rPr>
              <a:t>1hr unseen question on </a:t>
            </a:r>
            <a:r>
              <a:rPr lang="en-GB" sz="900" i="1" dirty="0">
                <a:solidFill>
                  <a:schemeClr val="bg1"/>
                </a:solidFill>
                <a:latin typeface="Arial" panose="020B0604020202020204" pitchFamily="34" charset="0"/>
                <a:cs typeface="Arial" panose="020B0604020202020204" pitchFamily="34" charset="0"/>
              </a:rPr>
              <a:t>Der </a:t>
            </a:r>
            <a:r>
              <a:rPr lang="en-GB" sz="900" i="1" dirty="0" err="1">
                <a:solidFill>
                  <a:schemeClr val="bg1"/>
                </a:solidFill>
                <a:latin typeface="Arial" panose="020B0604020202020204" pitchFamily="34" charset="0"/>
                <a:cs typeface="Arial" panose="020B0604020202020204" pitchFamily="34" charset="0"/>
              </a:rPr>
              <a:t>Vorleser</a:t>
            </a:r>
            <a:endParaRPr lang="en-GB" sz="900" dirty="0">
              <a:solidFill>
                <a:schemeClr val="bg1"/>
              </a:solidFill>
              <a:latin typeface="Arial" panose="020B0604020202020204" pitchFamily="34" charset="0"/>
              <a:cs typeface="Arial" panose="020B0604020202020204" pitchFamily="34" charset="0"/>
            </a:endParaRPr>
          </a:p>
        </p:txBody>
      </p:sp>
      <p:sp>
        <p:nvSpPr>
          <p:cNvPr id="144" name="Rounded Rectangle 35">
            <a:extLst>
              <a:ext uri="{FF2B5EF4-FFF2-40B4-BE49-F238E27FC236}">
                <a16:creationId xmlns:a16="http://schemas.microsoft.com/office/drawing/2014/main" id="{AF500A34-F8A5-4310-9C05-8F942FB7CE0B}"/>
              </a:ext>
            </a:extLst>
          </p:cNvPr>
          <p:cNvSpPr/>
          <p:nvPr/>
        </p:nvSpPr>
        <p:spPr>
          <a:xfrm>
            <a:off x="10545610" y="5139043"/>
            <a:ext cx="1224089" cy="561856"/>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900" b="1" dirty="0">
                <a:solidFill>
                  <a:schemeClr val="bg1"/>
                </a:solidFill>
                <a:latin typeface="Arial" panose="020B0604020202020204" pitchFamily="34" charset="0"/>
                <a:cs typeface="Arial" panose="020B0604020202020204" pitchFamily="34" charset="0"/>
              </a:rPr>
              <a:t>Past papers</a:t>
            </a:r>
          </a:p>
          <a:p>
            <a:pPr algn="ctr"/>
            <a:endParaRPr lang="en-GB" sz="900" b="1" dirty="0">
              <a:solidFill>
                <a:schemeClr val="bg1"/>
              </a:solidFill>
              <a:latin typeface="Arial" panose="020B0604020202020204" pitchFamily="34" charset="0"/>
              <a:cs typeface="Arial" panose="020B0604020202020204" pitchFamily="34" charset="0"/>
            </a:endParaRPr>
          </a:p>
          <a:p>
            <a:pPr algn="ctr"/>
            <a:endParaRPr lang="en-GB" sz="9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968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db8f27f-68ad-4651-b5f7-d8eebe61afc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4ED20738B51045AD829B11420C357C" ma:contentTypeVersion="15" ma:contentTypeDescription="Create a new document." ma:contentTypeScope="" ma:versionID="e3ef51e6c3034abc391e8f0e9b6c2418">
  <xsd:schema xmlns:xsd="http://www.w3.org/2001/XMLSchema" xmlns:xs="http://www.w3.org/2001/XMLSchema" xmlns:p="http://schemas.microsoft.com/office/2006/metadata/properties" xmlns:ns3="adb8f27f-68ad-4651-b5f7-d8eebe61afcf" xmlns:ns4="0c667d09-1a7f-4ebd-bc55-7ca8084a487d" targetNamespace="http://schemas.microsoft.com/office/2006/metadata/properties" ma:root="true" ma:fieldsID="871cfe38e569b13c564326c55e68fddb" ns3:_="" ns4:_="">
    <xsd:import namespace="adb8f27f-68ad-4651-b5f7-d8eebe61afcf"/>
    <xsd:import namespace="0c667d09-1a7f-4ebd-bc55-7ca8084a487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b8f27f-68ad-4651-b5f7-d8eebe61af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667d09-1a7f-4ebd-bc55-7ca8084a487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3E9909-6E47-4E77-8C3E-9AFD40D1E191}">
  <ds:schemaRefs>
    <ds:schemaRef ds:uri="http://schemas.microsoft.com/office/2006/documentManagement/types"/>
    <ds:schemaRef ds:uri="http://www.w3.org/XML/1998/namespace"/>
    <ds:schemaRef ds:uri="http://purl.org/dc/terms/"/>
    <ds:schemaRef ds:uri="0c667d09-1a7f-4ebd-bc55-7ca8084a487d"/>
    <ds:schemaRef ds:uri="http://schemas.openxmlformats.org/package/2006/metadata/core-properties"/>
    <ds:schemaRef ds:uri="http://purl.org/dc/elements/1.1/"/>
    <ds:schemaRef ds:uri="adb8f27f-68ad-4651-b5f7-d8eebe61afcf"/>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462D2B2B-49F6-40F7-9463-4998DE1588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b8f27f-68ad-4651-b5f7-d8eebe61afcf"/>
    <ds:schemaRef ds:uri="0c667d09-1a7f-4ebd-bc55-7ca8084a4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9ED486-A40F-4583-A0EE-4EB339D2BF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4584</Words>
  <Application>Microsoft Office PowerPoint</Application>
  <PresentationFormat>Widescreen</PresentationFormat>
  <Paragraphs>987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Amazon Ember</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Beesting</dc:creator>
  <cp:lastModifiedBy>D Beesting</cp:lastModifiedBy>
  <cp:revision>47</cp:revision>
  <dcterms:created xsi:type="dcterms:W3CDTF">2023-05-09T13:43:10Z</dcterms:created>
  <dcterms:modified xsi:type="dcterms:W3CDTF">2023-07-05T07:21:04Z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0x0101003E4ED20738B51045AD829B11420C357C</vt:lpwstr>
  </property>
</Properties>
</file>