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61" r:id="rId5"/>
    <p:sldId id="262" r:id="rId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46D8"/>
    <a:srgbClr val="942C87"/>
    <a:srgbClr val="B9B9B9"/>
    <a:srgbClr val="FFC6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636" autoAdjust="0"/>
    <p:restoredTop sz="95816"/>
  </p:normalViewPr>
  <p:slideViewPr>
    <p:cSldViewPr snapToGrid="0">
      <p:cViewPr varScale="1">
        <p:scale>
          <a:sx n="109" d="100"/>
          <a:sy n="109" d="100"/>
        </p:scale>
        <p:origin x="10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 Crompton" userId="03232ffb-168f-4e3d-b3ff-b38f5485488c" providerId="ADAL" clId="{3C624344-69D2-44FA-98C3-21114BEA9D0F}"/>
    <pc:docChg chg="undo custSel addSld delSld modSld">
      <pc:chgData name="M Crompton" userId="03232ffb-168f-4e3d-b3ff-b38f5485488c" providerId="ADAL" clId="{3C624344-69D2-44FA-98C3-21114BEA9D0F}" dt="2023-06-30T11:23:13.740" v="3243" actId="20577"/>
      <pc:docMkLst>
        <pc:docMk/>
      </pc:docMkLst>
      <pc:sldChg chg="del">
        <pc:chgData name="M Crompton" userId="03232ffb-168f-4e3d-b3ff-b38f5485488c" providerId="ADAL" clId="{3C624344-69D2-44FA-98C3-21114BEA9D0F}" dt="2023-06-30T08:14:27.335" v="0" actId="47"/>
        <pc:sldMkLst>
          <pc:docMk/>
          <pc:sldMk cId="876635549" sldId="257"/>
        </pc:sldMkLst>
      </pc:sldChg>
      <pc:sldChg chg="del">
        <pc:chgData name="M Crompton" userId="03232ffb-168f-4e3d-b3ff-b38f5485488c" providerId="ADAL" clId="{3C624344-69D2-44FA-98C3-21114BEA9D0F}" dt="2023-06-30T08:14:32.594" v="3" actId="47"/>
        <pc:sldMkLst>
          <pc:docMk/>
          <pc:sldMk cId="1694934972" sldId="258"/>
        </pc:sldMkLst>
      </pc:sldChg>
      <pc:sldChg chg="del">
        <pc:chgData name="M Crompton" userId="03232ffb-168f-4e3d-b3ff-b38f5485488c" providerId="ADAL" clId="{3C624344-69D2-44FA-98C3-21114BEA9D0F}" dt="2023-06-30T08:14:28.482" v="1" actId="47"/>
        <pc:sldMkLst>
          <pc:docMk/>
          <pc:sldMk cId="2661042013" sldId="259"/>
        </pc:sldMkLst>
      </pc:sldChg>
      <pc:sldChg chg="del">
        <pc:chgData name="M Crompton" userId="03232ffb-168f-4e3d-b3ff-b38f5485488c" providerId="ADAL" clId="{3C624344-69D2-44FA-98C3-21114BEA9D0F}" dt="2023-06-30T08:14:29.651" v="2" actId="47"/>
        <pc:sldMkLst>
          <pc:docMk/>
          <pc:sldMk cId="4200853086" sldId="260"/>
        </pc:sldMkLst>
      </pc:sldChg>
      <pc:sldChg chg="addSp delSp modSp mod">
        <pc:chgData name="M Crompton" userId="03232ffb-168f-4e3d-b3ff-b38f5485488c" providerId="ADAL" clId="{3C624344-69D2-44FA-98C3-21114BEA9D0F}" dt="2023-06-30T11:21:48.994" v="3234" actId="20577"/>
        <pc:sldMkLst>
          <pc:docMk/>
          <pc:sldMk cId="1179924364" sldId="261"/>
        </pc:sldMkLst>
        <pc:spChg chg="mod">
          <ac:chgData name="M Crompton" userId="03232ffb-168f-4e3d-b3ff-b38f5485488c" providerId="ADAL" clId="{3C624344-69D2-44FA-98C3-21114BEA9D0F}" dt="2023-06-30T08:19:34.941" v="34" actId="20577"/>
          <ac:spMkLst>
            <pc:docMk/>
            <pc:sldMk cId="1179924364" sldId="261"/>
            <ac:spMk id="9" creationId="{00000000-0000-0000-0000-000000000000}"/>
          </ac:spMkLst>
        </pc:spChg>
        <pc:spChg chg="mod">
          <ac:chgData name="M Crompton" userId="03232ffb-168f-4e3d-b3ff-b38f5485488c" providerId="ADAL" clId="{3C624344-69D2-44FA-98C3-21114BEA9D0F}" dt="2023-06-30T08:36:33.926" v="396" actId="1076"/>
          <ac:spMkLst>
            <pc:docMk/>
            <pc:sldMk cId="1179924364" sldId="261"/>
            <ac:spMk id="20" creationId="{00000000-0000-0000-0000-000000000000}"/>
          </ac:spMkLst>
        </pc:spChg>
        <pc:spChg chg="mod">
          <ac:chgData name="M Crompton" userId="03232ffb-168f-4e3d-b3ff-b38f5485488c" providerId="ADAL" clId="{3C624344-69D2-44FA-98C3-21114BEA9D0F}" dt="2023-06-30T09:14:58.602" v="2129" actId="20577"/>
          <ac:spMkLst>
            <pc:docMk/>
            <pc:sldMk cId="1179924364" sldId="261"/>
            <ac:spMk id="22" creationId="{00000000-0000-0000-0000-000000000000}"/>
          </ac:spMkLst>
        </pc:spChg>
        <pc:spChg chg="del mod">
          <ac:chgData name="M Crompton" userId="03232ffb-168f-4e3d-b3ff-b38f5485488c" providerId="ADAL" clId="{3C624344-69D2-44FA-98C3-21114BEA9D0F}" dt="2023-06-30T08:52:05.580" v="1149" actId="478"/>
          <ac:spMkLst>
            <pc:docMk/>
            <pc:sldMk cId="1179924364" sldId="261"/>
            <ac:spMk id="24" creationId="{00000000-0000-0000-0000-000000000000}"/>
          </ac:spMkLst>
        </pc:spChg>
        <pc:spChg chg="mod">
          <ac:chgData name="M Crompton" userId="03232ffb-168f-4e3d-b3ff-b38f5485488c" providerId="ADAL" clId="{3C624344-69D2-44FA-98C3-21114BEA9D0F}" dt="2023-06-30T11:21:35.326" v="3233" actId="1036"/>
          <ac:spMkLst>
            <pc:docMk/>
            <pc:sldMk cId="1179924364" sldId="261"/>
            <ac:spMk id="25" creationId="{00000000-0000-0000-0000-000000000000}"/>
          </ac:spMkLst>
        </pc:spChg>
        <pc:spChg chg="del">
          <ac:chgData name="M Crompton" userId="03232ffb-168f-4e3d-b3ff-b38f5485488c" providerId="ADAL" clId="{3C624344-69D2-44FA-98C3-21114BEA9D0F}" dt="2023-06-30T08:33:37.439" v="271" actId="478"/>
          <ac:spMkLst>
            <pc:docMk/>
            <pc:sldMk cId="1179924364" sldId="261"/>
            <ac:spMk id="26" creationId="{00000000-0000-0000-0000-000000000000}"/>
          </ac:spMkLst>
        </pc:spChg>
        <pc:spChg chg="mod">
          <ac:chgData name="M Crompton" userId="03232ffb-168f-4e3d-b3ff-b38f5485488c" providerId="ADAL" clId="{3C624344-69D2-44FA-98C3-21114BEA9D0F}" dt="2023-06-30T08:19:29.843" v="22" actId="20577"/>
          <ac:spMkLst>
            <pc:docMk/>
            <pc:sldMk cId="1179924364" sldId="261"/>
            <ac:spMk id="30" creationId="{032B00A2-E3DC-4815-8FE5-4BB829C55484}"/>
          </ac:spMkLst>
        </pc:spChg>
        <pc:spChg chg="mod">
          <ac:chgData name="M Crompton" userId="03232ffb-168f-4e3d-b3ff-b38f5485488c" providerId="ADAL" clId="{3C624344-69D2-44FA-98C3-21114BEA9D0F}" dt="2023-06-30T08:39:26.798" v="742" actId="1035"/>
          <ac:spMkLst>
            <pc:docMk/>
            <pc:sldMk cId="1179924364" sldId="261"/>
            <ac:spMk id="32" creationId="{00000000-0000-0000-0000-000000000000}"/>
          </ac:spMkLst>
        </pc:spChg>
        <pc:spChg chg="mod">
          <ac:chgData name="M Crompton" userId="03232ffb-168f-4e3d-b3ff-b38f5485488c" providerId="ADAL" clId="{3C624344-69D2-44FA-98C3-21114BEA9D0F}" dt="2023-06-30T09:59:12.496" v="2774" actId="1037"/>
          <ac:spMkLst>
            <pc:docMk/>
            <pc:sldMk cId="1179924364" sldId="261"/>
            <ac:spMk id="35" creationId="{00000000-0000-0000-0000-000000000000}"/>
          </ac:spMkLst>
        </pc:spChg>
        <pc:spChg chg="mod">
          <ac:chgData name="M Crompton" userId="03232ffb-168f-4e3d-b3ff-b38f5485488c" providerId="ADAL" clId="{3C624344-69D2-44FA-98C3-21114BEA9D0F}" dt="2023-06-30T09:58:57.493" v="2768" actId="1076"/>
          <ac:spMkLst>
            <pc:docMk/>
            <pc:sldMk cId="1179924364" sldId="261"/>
            <ac:spMk id="36" creationId="{00000000-0000-0000-0000-000000000000}"/>
          </ac:spMkLst>
        </pc:spChg>
        <pc:spChg chg="del">
          <ac:chgData name="M Crompton" userId="03232ffb-168f-4e3d-b3ff-b38f5485488c" providerId="ADAL" clId="{3C624344-69D2-44FA-98C3-21114BEA9D0F}" dt="2023-06-30T09:05:29.762" v="1457" actId="478"/>
          <ac:spMkLst>
            <pc:docMk/>
            <pc:sldMk cId="1179924364" sldId="261"/>
            <ac:spMk id="37" creationId="{00000000-0000-0000-0000-000000000000}"/>
          </ac:spMkLst>
        </pc:spChg>
        <pc:spChg chg="del">
          <ac:chgData name="M Crompton" userId="03232ffb-168f-4e3d-b3ff-b38f5485488c" providerId="ADAL" clId="{3C624344-69D2-44FA-98C3-21114BEA9D0F}" dt="2023-06-30T08:52:26.749" v="1153" actId="478"/>
          <ac:spMkLst>
            <pc:docMk/>
            <pc:sldMk cId="1179924364" sldId="261"/>
            <ac:spMk id="38" creationId="{00000000-0000-0000-0000-000000000000}"/>
          </ac:spMkLst>
        </pc:spChg>
        <pc:spChg chg="del">
          <ac:chgData name="M Crompton" userId="03232ffb-168f-4e3d-b3ff-b38f5485488c" providerId="ADAL" clId="{3C624344-69D2-44FA-98C3-21114BEA9D0F}" dt="2023-06-30T08:47:04.515" v="877" actId="478"/>
          <ac:spMkLst>
            <pc:docMk/>
            <pc:sldMk cId="1179924364" sldId="261"/>
            <ac:spMk id="39" creationId="{00000000-0000-0000-0000-000000000000}"/>
          </ac:spMkLst>
        </pc:spChg>
        <pc:spChg chg="mod">
          <ac:chgData name="M Crompton" userId="03232ffb-168f-4e3d-b3ff-b38f5485488c" providerId="ADAL" clId="{3C624344-69D2-44FA-98C3-21114BEA9D0F}" dt="2023-06-30T11:21:48.994" v="3234" actId="20577"/>
          <ac:spMkLst>
            <pc:docMk/>
            <pc:sldMk cId="1179924364" sldId="261"/>
            <ac:spMk id="40" creationId="{00000000-0000-0000-0000-000000000000}"/>
          </ac:spMkLst>
        </pc:spChg>
        <pc:spChg chg="mod">
          <ac:chgData name="M Crompton" userId="03232ffb-168f-4e3d-b3ff-b38f5485488c" providerId="ADAL" clId="{3C624344-69D2-44FA-98C3-21114BEA9D0F}" dt="2023-06-30T09:13:40.039" v="1935" actId="6549"/>
          <ac:spMkLst>
            <pc:docMk/>
            <pc:sldMk cId="1179924364" sldId="261"/>
            <ac:spMk id="41" creationId="{00000000-0000-0000-0000-000000000000}"/>
          </ac:spMkLst>
        </pc:spChg>
        <pc:spChg chg="mod">
          <ac:chgData name="M Crompton" userId="03232ffb-168f-4e3d-b3ff-b38f5485488c" providerId="ADAL" clId="{3C624344-69D2-44FA-98C3-21114BEA9D0F}" dt="2023-06-30T09:14:17.653" v="2021" actId="20577"/>
          <ac:spMkLst>
            <pc:docMk/>
            <pc:sldMk cId="1179924364" sldId="261"/>
            <ac:spMk id="42" creationId="{00000000-0000-0000-0000-000000000000}"/>
          </ac:spMkLst>
        </pc:spChg>
        <pc:spChg chg="mod">
          <ac:chgData name="M Crompton" userId="03232ffb-168f-4e3d-b3ff-b38f5485488c" providerId="ADAL" clId="{3C624344-69D2-44FA-98C3-21114BEA9D0F}" dt="2023-06-30T08:24:50.846" v="129" actId="1076"/>
          <ac:spMkLst>
            <pc:docMk/>
            <pc:sldMk cId="1179924364" sldId="261"/>
            <ac:spMk id="43" creationId="{00000000-0000-0000-0000-000000000000}"/>
          </ac:spMkLst>
        </pc:spChg>
        <pc:spChg chg="mod">
          <ac:chgData name="M Crompton" userId="03232ffb-168f-4e3d-b3ff-b38f5485488c" providerId="ADAL" clId="{3C624344-69D2-44FA-98C3-21114BEA9D0F}" dt="2023-06-30T08:24:53.549" v="130" actId="1076"/>
          <ac:spMkLst>
            <pc:docMk/>
            <pc:sldMk cId="1179924364" sldId="261"/>
            <ac:spMk id="44" creationId="{00000000-0000-0000-0000-000000000000}"/>
          </ac:spMkLst>
        </pc:spChg>
        <pc:spChg chg="del">
          <ac:chgData name="M Crompton" userId="03232ffb-168f-4e3d-b3ff-b38f5485488c" providerId="ADAL" clId="{3C624344-69D2-44FA-98C3-21114BEA9D0F}" dt="2023-06-30T08:23:44.938" v="103" actId="478"/>
          <ac:spMkLst>
            <pc:docMk/>
            <pc:sldMk cId="1179924364" sldId="261"/>
            <ac:spMk id="45" creationId="{00000000-0000-0000-0000-000000000000}"/>
          </ac:spMkLst>
        </pc:spChg>
        <pc:spChg chg="add mod">
          <ac:chgData name="M Crompton" userId="03232ffb-168f-4e3d-b3ff-b38f5485488c" providerId="ADAL" clId="{3C624344-69D2-44FA-98C3-21114BEA9D0F}" dt="2023-06-30T08:43:03.626" v="750" actId="1076"/>
          <ac:spMkLst>
            <pc:docMk/>
            <pc:sldMk cId="1179924364" sldId="261"/>
            <ac:spMk id="48" creationId="{EBC1FC07-6198-48CF-9018-FE259E79A250}"/>
          </ac:spMkLst>
        </pc:spChg>
        <pc:spChg chg="add mod">
          <ac:chgData name="M Crompton" userId="03232ffb-168f-4e3d-b3ff-b38f5485488c" providerId="ADAL" clId="{3C624344-69D2-44FA-98C3-21114BEA9D0F}" dt="2023-06-30T08:55:17.424" v="1297" actId="20577"/>
          <ac:spMkLst>
            <pc:docMk/>
            <pc:sldMk cId="1179924364" sldId="261"/>
            <ac:spMk id="49" creationId="{CDCF3EE2-99AE-4584-BC72-7E99683BD14D}"/>
          </ac:spMkLst>
        </pc:spChg>
        <pc:spChg chg="add mod">
          <ac:chgData name="M Crompton" userId="03232ffb-168f-4e3d-b3ff-b38f5485488c" providerId="ADAL" clId="{3C624344-69D2-44FA-98C3-21114BEA9D0F}" dt="2023-06-30T09:59:09.573" v="2771" actId="1076"/>
          <ac:spMkLst>
            <pc:docMk/>
            <pc:sldMk cId="1179924364" sldId="261"/>
            <ac:spMk id="50" creationId="{6B9EE425-1B13-4F46-8567-D09EBFCDC06A}"/>
          </ac:spMkLst>
        </pc:spChg>
        <pc:spChg chg="mod">
          <ac:chgData name="M Crompton" userId="03232ffb-168f-4e3d-b3ff-b38f5485488c" providerId="ADAL" clId="{3C624344-69D2-44FA-98C3-21114BEA9D0F}" dt="2023-06-30T09:18:45.155" v="2312" actId="1076"/>
          <ac:spMkLst>
            <pc:docMk/>
            <pc:sldMk cId="1179924364" sldId="261"/>
            <ac:spMk id="51" creationId="{E977A375-EA38-4247-AB9E-A87DFE9D2B32}"/>
          </ac:spMkLst>
        </pc:spChg>
        <pc:spChg chg="add mod">
          <ac:chgData name="M Crompton" userId="03232ffb-168f-4e3d-b3ff-b38f5485488c" providerId="ADAL" clId="{3C624344-69D2-44FA-98C3-21114BEA9D0F}" dt="2023-06-30T09:59:04.109" v="2770" actId="1076"/>
          <ac:spMkLst>
            <pc:docMk/>
            <pc:sldMk cId="1179924364" sldId="261"/>
            <ac:spMk id="52" creationId="{52B83CAC-CC75-4E8E-B508-5084318D6759}"/>
          </ac:spMkLst>
        </pc:spChg>
        <pc:spChg chg="add mod">
          <ac:chgData name="M Crompton" userId="03232ffb-168f-4e3d-b3ff-b38f5485488c" providerId="ADAL" clId="{3C624344-69D2-44FA-98C3-21114BEA9D0F}" dt="2023-06-30T09:59:00.397" v="2769" actId="1076"/>
          <ac:spMkLst>
            <pc:docMk/>
            <pc:sldMk cId="1179924364" sldId="261"/>
            <ac:spMk id="53" creationId="{02751CFF-3C99-4118-A1A2-D2EA991DCB0B}"/>
          </ac:spMkLst>
        </pc:spChg>
        <pc:spChg chg="add mod">
          <ac:chgData name="M Crompton" userId="03232ffb-168f-4e3d-b3ff-b38f5485488c" providerId="ADAL" clId="{3C624344-69D2-44FA-98C3-21114BEA9D0F}" dt="2023-06-30T09:58:48.837" v="2767" actId="1076"/>
          <ac:spMkLst>
            <pc:docMk/>
            <pc:sldMk cId="1179924364" sldId="261"/>
            <ac:spMk id="55" creationId="{BFAB110D-B480-4AA0-8D51-9E79105EC60E}"/>
          </ac:spMkLst>
        </pc:spChg>
        <pc:spChg chg="add del mod">
          <ac:chgData name="M Crompton" userId="03232ffb-168f-4e3d-b3ff-b38f5485488c" providerId="ADAL" clId="{3C624344-69D2-44FA-98C3-21114BEA9D0F}" dt="2023-06-30T09:58:25.448" v="2761" actId="478"/>
          <ac:spMkLst>
            <pc:docMk/>
            <pc:sldMk cId="1179924364" sldId="261"/>
            <ac:spMk id="56" creationId="{FD516AFD-E9D5-4BDF-88CB-E31D308D41DC}"/>
          </ac:spMkLst>
        </pc:spChg>
        <pc:spChg chg="add mod">
          <ac:chgData name="M Crompton" userId="03232ffb-168f-4e3d-b3ff-b38f5485488c" providerId="ADAL" clId="{3C624344-69D2-44FA-98C3-21114BEA9D0F}" dt="2023-06-30T09:16:50.046" v="2307" actId="6549"/>
          <ac:spMkLst>
            <pc:docMk/>
            <pc:sldMk cId="1179924364" sldId="261"/>
            <ac:spMk id="57" creationId="{50602429-4D39-4E5C-A65F-2DB1E61C77E2}"/>
          </ac:spMkLst>
        </pc:spChg>
        <pc:spChg chg="del">
          <ac:chgData name="M Crompton" userId="03232ffb-168f-4e3d-b3ff-b38f5485488c" providerId="ADAL" clId="{3C624344-69D2-44FA-98C3-21114BEA9D0F}" dt="2023-06-30T08:33:38.950" v="272" actId="478"/>
          <ac:spMkLst>
            <pc:docMk/>
            <pc:sldMk cId="1179924364" sldId="261"/>
            <ac:spMk id="76" creationId="{953A4716-1C26-F235-1B86-62FCCBB46374}"/>
          </ac:spMkLst>
        </pc:spChg>
        <pc:spChg chg="mod">
          <ac:chgData name="M Crompton" userId="03232ffb-168f-4e3d-b3ff-b38f5485488c" providerId="ADAL" clId="{3C624344-69D2-44FA-98C3-21114BEA9D0F}" dt="2023-06-30T09:58:44.653" v="2766" actId="1076"/>
          <ac:spMkLst>
            <pc:docMk/>
            <pc:sldMk cId="1179924364" sldId="261"/>
            <ac:spMk id="79" creationId="{A7C76667-93B1-8DBA-46E5-AB9872B95027}"/>
          </ac:spMkLst>
        </pc:spChg>
        <pc:spChg chg="mod">
          <ac:chgData name="M Crompton" userId="03232ffb-168f-4e3d-b3ff-b38f5485488c" providerId="ADAL" clId="{3C624344-69D2-44FA-98C3-21114BEA9D0F}" dt="2023-06-30T08:20:11.836" v="43" actId="1076"/>
          <ac:spMkLst>
            <pc:docMk/>
            <pc:sldMk cId="1179924364" sldId="261"/>
            <ac:spMk id="91" creationId="{21A632E2-6C17-460C-87AF-A3C663308962}"/>
          </ac:spMkLst>
        </pc:spChg>
        <pc:spChg chg="mod">
          <ac:chgData name="M Crompton" userId="03232ffb-168f-4e3d-b3ff-b38f5485488c" providerId="ADAL" clId="{3C624344-69D2-44FA-98C3-21114BEA9D0F}" dt="2023-06-30T08:20:06.059" v="41" actId="1076"/>
          <ac:spMkLst>
            <pc:docMk/>
            <pc:sldMk cId="1179924364" sldId="261"/>
            <ac:spMk id="96" creationId="{E507A01D-8AC6-4C0E-BC36-0B73B229030B}"/>
          </ac:spMkLst>
        </pc:spChg>
        <pc:spChg chg="mod">
          <ac:chgData name="M Crompton" userId="03232ffb-168f-4e3d-b3ff-b38f5485488c" providerId="ADAL" clId="{3C624344-69D2-44FA-98C3-21114BEA9D0F}" dt="2023-06-30T08:19:58.955" v="38" actId="1076"/>
          <ac:spMkLst>
            <pc:docMk/>
            <pc:sldMk cId="1179924364" sldId="261"/>
            <ac:spMk id="101" creationId="{5886278B-E7C5-4BCD-9669-19EA39499928}"/>
          </ac:spMkLst>
        </pc:spChg>
        <pc:spChg chg="del">
          <ac:chgData name="M Crompton" userId="03232ffb-168f-4e3d-b3ff-b38f5485488c" providerId="ADAL" clId="{3C624344-69D2-44FA-98C3-21114BEA9D0F}" dt="2023-06-30T08:23:51.698" v="106" actId="478"/>
          <ac:spMkLst>
            <pc:docMk/>
            <pc:sldMk cId="1179924364" sldId="261"/>
            <ac:spMk id="104" creationId="{F2259ED5-E558-4331-98ED-34B40C7516E0}"/>
          </ac:spMkLst>
        </pc:spChg>
        <pc:spChg chg="mod">
          <ac:chgData name="M Crompton" userId="03232ffb-168f-4e3d-b3ff-b38f5485488c" providerId="ADAL" clId="{3C624344-69D2-44FA-98C3-21114BEA9D0F}" dt="2023-06-30T08:25:23.166" v="131" actId="1076"/>
          <ac:spMkLst>
            <pc:docMk/>
            <pc:sldMk cId="1179924364" sldId="261"/>
            <ac:spMk id="105" creationId="{59C2B61C-C1E5-4CB6-8A78-BC4121DB4337}"/>
          </ac:spMkLst>
        </pc:spChg>
        <pc:spChg chg="mod">
          <ac:chgData name="M Crompton" userId="03232ffb-168f-4e3d-b3ff-b38f5485488c" providerId="ADAL" clId="{3C624344-69D2-44FA-98C3-21114BEA9D0F}" dt="2023-06-30T08:25:26.822" v="132" actId="1076"/>
          <ac:spMkLst>
            <pc:docMk/>
            <pc:sldMk cId="1179924364" sldId="261"/>
            <ac:spMk id="106" creationId="{937CE76F-D007-4047-949E-B5A9EDA0A0FC}"/>
          </ac:spMkLst>
        </pc:spChg>
        <pc:spChg chg="del">
          <ac:chgData name="M Crompton" userId="03232ffb-168f-4e3d-b3ff-b38f5485488c" providerId="ADAL" clId="{3C624344-69D2-44FA-98C3-21114BEA9D0F}" dt="2023-06-30T08:52:28.684" v="1154" actId="478"/>
          <ac:spMkLst>
            <pc:docMk/>
            <pc:sldMk cId="1179924364" sldId="261"/>
            <ac:spMk id="141" creationId="{92D15268-F772-90FF-8057-112A38BED7FD}"/>
          </ac:spMkLst>
        </pc:spChg>
        <pc:spChg chg="mod">
          <ac:chgData name="M Crompton" userId="03232ffb-168f-4e3d-b3ff-b38f5485488c" providerId="ADAL" clId="{3C624344-69D2-44FA-98C3-21114BEA9D0F}" dt="2023-06-30T09:16:09.041" v="2252" actId="1076"/>
          <ac:spMkLst>
            <pc:docMk/>
            <pc:sldMk cId="1179924364" sldId="261"/>
            <ac:spMk id="143" creationId="{D86B8434-4520-B2C9-13A8-5AF439136BF1}"/>
          </ac:spMkLst>
        </pc:spChg>
        <pc:grpChg chg="add del mod">
          <ac:chgData name="M Crompton" userId="03232ffb-168f-4e3d-b3ff-b38f5485488c" providerId="ADAL" clId="{3C624344-69D2-44FA-98C3-21114BEA9D0F}" dt="2023-06-30T09:10:23.111" v="1658" actId="1076"/>
          <ac:grpSpMkLst>
            <pc:docMk/>
            <pc:sldMk cId="1179924364" sldId="261"/>
            <ac:grpSpMk id="46" creationId="{D0B688BC-D508-4EF9-B774-7A8F12198663}"/>
          </ac:grpSpMkLst>
        </pc:grpChg>
        <pc:picChg chg="mod">
          <ac:chgData name="M Crompton" userId="03232ffb-168f-4e3d-b3ff-b38f5485488c" providerId="ADAL" clId="{3C624344-69D2-44FA-98C3-21114BEA9D0F}" dt="2023-06-30T08:20:08.390" v="42" actId="1076"/>
          <ac:picMkLst>
            <pc:docMk/>
            <pc:sldMk cId="1179924364" sldId="261"/>
            <ac:picMk id="92" creationId="{7D05A3FF-824B-42B7-801A-34544C385159}"/>
          </ac:picMkLst>
        </pc:picChg>
        <pc:picChg chg="mod">
          <ac:chgData name="M Crompton" userId="03232ffb-168f-4e3d-b3ff-b38f5485488c" providerId="ADAL" clId="{3C624344-69D2-44FA-98C3-21114BEA9D0F}" dt="2023-06-30T08:20:03.483" v="40" actId="1076"/>
          <ac:picMkLst>
            <pc:docMk/>
            <pc:sldMk cId="1179924364" sldId="261"/>
            <ac:picMk id="97" creationId="{0DE07473-A2D9-424A-8D4C-C36437CEE493}"/>
          </ac:picMkLst>
        </pc:picChg>
        <pc:picChg chg="mod">
          <ac:chgData name="M Crompton" userId="03232ffb-168f-4e3d-b3ff-b38f5485488c" providerId="ADAL" clId="{3C624344-69D2-44FA-98C3-21114BEA9D0F}" dt="2023-06-30T08:19:55.091" v="37" actId="1076"/>
          <ac:picMkLst>
            <pc:docMk/>
            <pc:sldMk cId="1179924364" sldId="261"/>
            <ac:picMk id="102" creationId="{38921B69-8A27-49D0-8E10-EE1613E665C1}"/>
          </ac:picMkLst>
        </pc:picChg>
      </pc:sldChg>
      <pc:sldChg chg="addSp delSp modSp add mod">
        <pc:chgData name="M Crompton" userId="03232ffb-168f-4e3d-b3ff-b38f5485488c" providerId="ADAL" clId="{3C624344-69D2-44FA-98C3-21114BEA9D0F}" dt="2023-06-30T11:23:13.740" v="3243" actId="20577"/>
        <pc:sldMkLst>
          <pc:docMk/>
          <pc:sldMk cId="1100249327" sldId="262"/>
        </pc:sldMkLst>
        <pc:spChg chg="mod">
          <ac:chgData name="M Crompton" userId="03232ffb-168f-4e3d-b3ff-b38f5485488c" providerId="ADAL" clId="{3C624344-69D2-44FA-98C3-21114BEA9D0F}" dt="2023-06-30T10:06:37.069" v="3217" actId="1035"/>
          <ac:spMkLst>
            <pc:docMk/>
            <pc:sldMk cId="1100249327" sldId="262"/>
            <ac:spMk id="9" creationId="{00000000-0000-0000-0000-000000000000}"/>
          </ac:spMkLst>
        </pc:spChg>
        <pc:spChg chg="del mod">
          <ac:chgData name="M Crompton" userId="03232ffb-168f-4e3d-b3ff-b38f5485488c" providerId="ADAL" clId="{3C624344-69D2-44FA-98C3-21114BEA9D0F}" dt="2023-06-30T09:31:41.802" v="2402" actId="478"/>
          <ac:spMkLst>
            <pc:docMk/>
            <pc:sldMk cId="1100249327" sldId="262"/>
            <ac:spMk id="20" creationId="{00000000-0000-0000-0000-000000000000}"/>
          </ac:spMkLst>
        </pc:spChg>
        <pc:spChg chg="del">
          <ac:chgData name="M Crompton" userId="03232ffb-168f-4e3d-b3ff-b38f5485488c" providerId="ADAL" clId="{3C624344-69D2-44FA-98C3-21114BEA9D0F}" dt="2023-06-30T09:50:15.718" v="2516" actId="478"/>
          <ac:spMkLst>
            <pc:docMk/>
            <pc:sldMk cId="1100249327" sldId="262"/>
            <ac:spMk id="32" creationId="{00000000-0000-0000-0000-000000000000}"/>
          </ac:spMkLst>
        </pc:spChg>
        <pc:spChg chg="mod">
          <ac:chgData name="M Crompton" userId="03232ffb-168f-4e3d-b3ff-b38f5485488c" providerId="ADAL" clId="{3C624344-69D2-44FA-98C3-21114BEA9D0F}" dt="2023-06-30T09:30:47.533" v="2314" actId="20577"/>
          <ac:spMkLst>
            <pc:docMk/>
            <pc:sldMk cId="1100249327" sldId="262"/>
            <ac:spMk id="34" creationId="{00000000-0000-0000-0000-000000000000}"/>
          </ac:spMkLst>
        </pc:spChg>
        <pc:spChg chg="del mod">
          <ac:chgData name="M Crompton" userId="03232ffb-168f-4e3d-b3ff-b38f5485488c" providerId="ADAL" clId="{3C624344-69D2-44FA-98C3-21114BEA9D0F}" dt="2023-06-30T09:57:55.226" v="2758" actId="478"/>
          <ac:spMkLst>
            <pc:docMk/>
            <pc:sldMk cId="1100249327" sldId="262"/>
            <ac:spMk id="35" creationId="{00000000-0000-0000-0000-000000000000}"/>
          </ac:spMkLst>
        </pc:spChg>
        <pc:spChg chg="add del mod">
          <ac:chgData name="M Crompton" userId="03232ffb-168f-4e3d-b3ff-b38f5485488c" providerId="ADAL" clId="{3C624344-69D2-44FA-98C3-21114BEA9D0F}" dt="2023-06-30T10:06:42.709" v="3218" actId="1076"/>
          <ac:spMkLst>
            <pc:docMk/>
            <pc:sldMk cId="1100249327" sldId="262"/>
            <ac:spMk id="36" creationId="{00000000-0000-0000-0000-000000000000}"/>
          </ac:spMkLst>
        </pc:spChg>
        <pc:spChg chg="mod">
          <ac:chgData name="M Crompton" userId="03232ffb-168f-4e3d-b3ff-b38f5485488c" providerId="ADAL" clId="{3C624344-69D2-44FA-98C3-21114BEA9D0F}" dt="2023-06-30T11:20:26.426" v="3227" actId="20577"/>
          <ac:spMkLst>
            <pc:docMk/>
            <pc:sldMk cId="1100249327" sldId="262"/>
            <ac:spMk id="40" creationId="{00000000-0000-0000-0000-000000000000}"/>
          </ac:spMkLst>
        </pc:spChg>
        <pc:spChg chg="add mod">
          <ac:chgData name="M Crompton" userId="03232ffb-168f-4e3d-b3ff-b38f5485488c" providerId="ADAL" clId="{3C624344-69D2-44FA-98C3-21114BEA9D0F}" dt="2023-06-30T09:52:36.652" v="2557" actId="404"/>
          <ac:spMkLst>
            <pc:docMk/>
            <pc:sldMk cId="1100249327" sldId="262"/>
            <ac:spMk id="47" creationId="{D6847A96-7991-4E22-A02B-3B1F41E9F368}"/>
          </ac:spMkLst>
        </pc:spChg>
        <pc:spChg chg="del mod">
          <ac:chgData name="M Crompton" userId="03232ffb-168f-4e3d-b3ff-b38f5485488c" providerId="ADAL" clId="{3C624344-69D2-44FA-98C3-21114BEA9D0F}" dt="2023-06-30T09:51:48.577" v="2529" actId="478"/>
          <ac:spMkLst>
            <pc:docMk/>
            <pc:sldMk cId="1100249327" sldId="262"/>
            <ac:spMk id="48" creationId="{EBC1FC07-6198-48CF-9018-FE259E79A250}"/>
          </ac:spMkLst>
        </pc:spChg>
        <pc:spChg chg="del">
          <ac:chgData name="M Crompton" userId="03232ffb-168f-4e3d-b3ff-b38f5485488c" providerId="ADAL" clId="{3C624344-69D2-44FA-98C3-21114BEA9D0F}" dt="2023-06-30T09:47:45.087" v="2405" actId="478"/>
          <ac:spMkLst>
            <pc:docMk/>
            <pc:sldMk cId="1100249327" sldId="262"/>
            <ac:spMk id="49" creationId="{CDCF3EE2-99AE-4584-BC72-7E99683BD14D}"/>
          </ac:spMkLst>
        </pc:spChg>
        <pc:spChg chg="del">
          <ac:chgData name="M Crompton" userId="03232ffb-168f-4e3d-b3ff-b38f5485488c" providerId="ADAL" clId="{3C624344-69D2-44FA-98C3-21114BEA9D0F}" dt="2023-06-30T09:56:31.701" v="2725" actId="478"/>
          <ac:spMkLst>
            <pc:docMk/>
            <pc:sldMk cId="1100249327" sldId="262"/>
            <ac:spMk id="50" creationId="{6B9EE425-1B13-4F46-8567-D09EBFCDC06A}"/>
          </ac:spMkLst>
        </pc:spChg>
        <pc:spChg chg="mod">
          <ac:chgData name="M Crompton" userId="03232ffb-168f-4e3d-b3ff-b38f5485488c" providerId="ADAL" clId="{3C624344-69D2-44FA-98C3-21114BEA9D0F}" dt="2023-06-30T09:18:37.538" v="2311" actId="1076"/>
          <ac:spMkLst>
            <pc:docMk/>
            <pc:sldMk cId="1100249327" sldId="262"/>
            <ac:spMk id="51" creationId="{E977A375-EA38-4247-AB9E-A87DFE9D2B32}"/>
          </ac:spMkLst>
        </pc:spChg>
        <pc:spChg chg="mod">
          <ac:chgData name="M Crompton" userId="03232ffb-168f-4e3d-b3ff-b38f5485488c" providerId="ADAL" clId="{3C624344-69D2-44FA-98C3-21114BEA9D0F}" dt="2023-06-30T10:06:55.277" v="3222" actId="1076"/>
          <ac:spMkLst>
            <pc:docMk/>
            <pc:sldMk cId="1100249327" sldId="262"/>
            <ac:spMk id="52" creationId="{52B83CAC-CC75-4E8E-B508-5084318D6759}"/>
          </ac:spMkLst>
        </pc:spChg>
        <pc:spChg chg="del">
          <ac:chgData name="M Crompton" userId="03232ffb-168f-4e3d-b3ff-b38f5485488c" providerId="ADAL" clId="{3C624344-69D2-44FA-98C3-21114BEA9D0F}" dt="2023-06-30T10:01:23.781" v="2871" actId="478"/>
          <ac:spMkLst>
            <pc:docMk/>
            <pc:sldMk cId="1100249327" sldId="262"/>
            <ac:spMk id="53" creationId="{02751CFF-3C99-4118-A1A2-D2EA991DCB0B}"/>
          </ac:spMkLst>
        </pc:spChg>
        <pc:spChg chg="mod">
          <ac:chgData name="M Crompton" userId="03232ffb-168f-4e3d-b3ff-b38f5485488c" providerId="ADAL" clId="{3C624344-69D2-44FA-98C3-21114BEA9D0F}" dt="2023-06-30T10:06:45.845" v="3219" actId="1076"/>
          <ac:spMkLst>
            <pc:docMk/>
            <pc:sldMk cId="1100249327" sldId="262"/>
            <ac:spMk id="55" creationId="{BFAB110D-B480-4AA0-8D51-9E79105EC60E}"/>
          </ac:spMkLst>
        </pc:spChg>
        <pc:spChg chg="del">
          <ac:chgData name="M Crompton" userId="03232ffb-168f-4e3d-b3ff-b38f5485488c" providerId="ADAL" clId="{3C624344-69D2-44FA-98C3-21114BEA9D0F}" dt="2023-06-30T10:04:42.079" v="3147" actId="478"/>
          <ac:spMkLst>
            <pc:docMk/>
            <pc:sldMk cId="1100249327" sldId="262"/>
            <ac:spMk id="56" creationId="{FD516AFD-E9D5-4BDF-88CB-E31D308D41DC}"/>
          </ac:spMkLst>
        </pc:spChg>
        <pc:spChg chg="add mod">
          <ac:chgData name="M Crompton" userId="03232ffb-168f-4e3d-b3ff-b38f5485488c" providerId="ADAL" clId="{3C624344-69D2-44FA-98C3-21114BEA9D0F}" dt="2023-06-30T09:52:40.633" v="2558" actId="1076"/>
          <ac:spMkLst>
            <pc:docMk/>
            <pc:sldMk cId="1100249327" sldId="262"/>
            <ac:spMk id="58" creationId="{B30AD86B-A401-497F-9D1D-26106B0585B1}"/>
          </ac:spMkLst>
        </pc:spChg>
        <pc:spChg chg="add del mod">
          <ac:chgData name="M Crompton" userId="03232ffb-168f-4e3d-b3ff-b38f5485488c" providerId="ADAL" clId="{3C624344-69D2-44FA-98C3-21114BEA9D0F}" dt="2023-06-30T09:50:55.980" v="2522" actId="478"/>
          <ac:spMkLst>
            <pc:docMk/>
            <pc:sldMk cId="1100249327" sldId="262"/>
            <ac:spMk id="59" creationId="{9CBEE358-3041-4C2B-92B9-CDF45B1C8A31}"/>
          </ac:spMkLst>
        </pc:spChg>
        <pc:spChg chg="add mod">
          <ac:chgData name="M Crompton" userId="03232ffb-168f-4e3d-b3ff-b38f5485488c" providerId="ADAL" clId="{3C624344-69D2-44FA-98C3-21114BEA9D0F}" dt="2023-06-30T09:52:50.458" v="2559" actId="1076"/>
          <ac:spMkLst>
            <pc:docMk/>
            <pc:sldMk cId="1100249327" sldId="262"/>
            <ac:spMk id="60" creationId="{3267ACC6-A855-4932-99A4-D1AA1CBE1390}"/>
          </ac:spMkLst>
        </pc:spChg>
        <pc:spChg chg="add mod">
          <ac:chgData name="M Crompton" userId="03232ffb-168f-4e3d-b3ff-b38f5485488c" providerId="ADAL" clId="{3C624344-69D2-44FA-98C3-21114BEA9D0F}" dt="2023-06-30T09:53:36.134" v="2602" actId="20577"/>
          <ac:spMkLst>
            <pc:docMk/>
            <pc:sldMk cId="1100249327" sldId="262"/>
            <ac:spMk id="61" creationId="{EDABF7A2-4DAA-4F55-B723-615EF6786A0F}"/>
          </ac:spMkLst>
        </pc:spChg>
        <pc:spChg chg="add mod">
          <ac:chgData name="M Crompton" userId="03232ffb-168f-4e3d-b3ff-b38f5485488c" providerId="ADAL" clId="{3C624344-69D2-44FA-98C3-21114BEA9D0F}" dt="2023-06-30T09:54:47.630" v="2684" actId="20577"/>
          <ac:spMkLst>
            <pc:docMk/>
            <pc:sldMk cId="1100249327" sldId="262"/>
            <ac:spMk id="62" creationId="{74885418-C135-4CC2-BD07-8AE24D0FBA54}"/>
          </ac:spMkLst>
        </pc:spChg>
        <pc:spChg chg="add mod">
          <ac:chgData name="M Crompton" userId="03232ffb-168f-4e3d-b3ff-b38f5485488c" providerId="ADAL" clId="{3C624344-69D2-44FA-98C3-21114BEA9D0F}" dt="2023-06-30T09:59:40.175" v="2776" actId="1076"/>
          <ac:spMkLst>
            <pc:docMk/>
            <pc:sldMk cId="1100249327" sldId="262"/>
            <ac:spMk id="63" creationId="{11C6AADC-E02F-4360-BC2B-54974A8FC895}"/>
          </ac:spMkLst>
        </pc:spChg>
        <pc:spChg chg="add mod">
          <ac:chgData name="M Crompton" userId="03232ffb-168f-4e3d-b3ff-b38f5485488c" providerId="ADAL" clId="{3C624344-69D2-44FA-98C3-21114BEA9D0F}" dt="2023-06-30T11:22:48.635" v="3241" actId="1035"/>
          <ac:spMkLst>
            <pc:docMk/>
            <pc:sldMk cId="1100249327" sldId="262"/>
            <ac:spMk id="64" creationId="{01C2048E-B26E-46BE-BE95-8E2D0A6E8F4D}"/>
          </ac:spMkLst>
        </pc:spChg>
        <pc:spChg chg="add mod">
          <ac:chgData name="M Crompton" userId="03232ffb-168f-4e3d-b3ff-b38f5485488c" providerId="ADAL" clId="{3C624344-69D2-44FA-98C3-21114BEA9D0F}" dt="2023-06-30T11:19:59.447" v="3224" actId="113"/>
          <ac:spMkLst>
            <pc:docMk/>
            <pc:sldMk cId="1100249327" sldId="262"/>
            <ac:spMk id="65" creationId="{F51B0A33-93D4-497F-B6CF-CBA40820D7BC}"/>
          </ac:spMkLst>
        </pc:spChg>
        <pc:spChg chg="mod">
          <ac:chgData name="M Crompton" userId="03232ffb-168f-4e3d-b3ff-b38f5485488c" providerId="ADAL" clId="{3C624344-69D2-44FA-98C3-21114BEA9D0F}" dt="2023-06-30T11:23:13.740" v="3243" actId="20577"/>
          <ac:spMkLst>
            <pc:docMk/>
            <pc:sldMk cId="1100249327" sldId="262"/>
            <ac:spMk id="79" creationId="{A7C76667-93B1-8DBA-46E5-AB9872B95027}"/>
          </ac:spMkLst>
        </pc:spChg>
        <pc:grpChg chg="mod">
          <ac:chgData name="M Crompton" userId="03232ffb-168f-4e3d-b3ff-b38f5485488c" providerId="ADAL" clId="{3C624344-69D2-44FA-98C3-21114BEA9D0F}" dt="2023-06-30T10:06:33.116" v="3216" actId="1076"/>
          <ac:grpSpMkLst>
            <pc:docMk/>
            <pc:sldMk cId="1100249327" sldId="262"/>
            <ac:grpSpMk id="46" creationId="{D0B688BC-D508-4EF9-B774-7A8F12198663}"/>
          </ac:grpSpMkLst>
        </pc:grpChg>
      </pc:sldChg>
      <pc:sldChg chg="del">
        <pc:chgData name="M Crompton" userId="03232ffb-168f-4e3d-b3ff-b38f5485488c" providerId="ADAL" clId="{3C624344-69D2-44FA-98C3-21114BEA9D0F}" dt="2023-06-30T09:16:54.584" v="2308" actId="47"/>
        <pc:sldMkLst>
          <pc:docMk/>
          <pc:sldMk cId="3582955603" sldId="262"/>
        </pc:sldMkLst>
      </pc:sldChg>
      <pc:sldChg chg="del">
        <pc:chgData name="M Crompton" userId="03232ffb-168f-4e3d-b3ff-b38f5485488c" providerId="ADAL" clId="{3C624344-69D2-44FA-98C3-21114BEA9D0F}" dt="2023-06-30T08:14:33.803" v="4" actId="47"/>
        <pc:sldMkLst>
          <pc:docMk/>
          <pc:sldMk cId="2879320752" sldId="263"/>
        </pc:sldMkLst>
      </pc:sldChg>
      <pc:sldChg chg="del">
        <pc:chgData name="M Crompton" userId="03232ffb-168f-4e3d-b3ff-b38f5485488c" providerId="ADAL" clId="{3C624344-69D2-44FA-98C3-21114BEA9D0F}" dt="2023-06-30T08:14:34.682" v="5" actId="47"/>
        <pc:sldMkLst>
          <pc:docMk/>
          <pc:sldMk cId="2652368167" sldId="264"/>
        </pc:sldMkLst>
      </pc:sldChg>
      <pc:sldChg chg="del">
        <pc:chgData name="M Crompton" userId="03232ffb-168f-4e3d-b3ff-b38f5485488c" providerId="ADAL" clId="{3C624344-69D2-44FA-98C3-21114BEA9D0F}" dt="2023-06-30T08:14:35.565" v="6" actId="47"/>
        <pc:sldMkLst>
          <pc:docMk/>
          <pc:sldMk cId="3711944790" sldId="265"/>
        </pc:sldMkLst>
      </pc:sldChg>
      <pc:sldChg chg="del">
        <pc:chgData name="M Crompton" userId="03232ffb-168f-4e3d-b3ff-b38f5485488c" providerId="ADAL" clId="{3C624344-69D2-44FA-98C3-21114BEA9D0F}" dt="2023-06-30T08:14:36.405" v="7" actId="47"/>
        <pc:sldMkLst>
          <pc:docMk/>
          <pc:sldMk cId="311071948" sldId="266"/>
        </pc:sldMkLst>
      </pc:sldChg>
      <pc:sldChg chg="del">
        <pc:chgData name="M Crompton" userId="03232ffb-168f-4e3d-b3ff-b38f5485488c" providerId="ADAL" clId="{3C624344-69D2-44FA-98C3-21114BEA9D0F}" dt="2023-06-30T08:14:38.220" v="8" actId="47"/>
        <pc:sldMkLst>
          <pc:docMk/>
          <pc:sldMk cId="3854923084" sldId="267"/>
        </pc:sldMkLst>
      </pc:sldChg>
    </pc:docChg>
  </pc:docChgLst>
  <pc:docChgLst>
    <pc:chgData name="M Crompton" userId="03232ffb-168f-4e3d-b3ff-b38f5485488c" providerId="ADAL" clId="{C8C17F24-4925-45E3-9416-650EBC80ED3D}"/>
    <pc:docChg chg="modSld">
      <pc:chgData name="M Crompton" userId="03232ffb-168f-4e3d-b3ff-b38f5485488c" providerId="ADAL" clId="{C8C17F24-4925-45E3-9416-650EBC80ED3D}" dt="2023-07-13T10:05:25.251" v="7" actId="1076"/>
      <pc:docMkLst>
        <pc:docMk/>
      </pc:docMkLst>
      <pc:sldChg chg="modSp mod">
        <pc:chgData name="M Crompton" userId="03232ffb-168f-4e3d-b3ff-b38f5485488c" providerId="ADAL" clId="{C8C17F24-4925-45E3-9416-650EBC80ED3D}" dt="2023-07-13T10:05:25.251" v="7" actId="1076"/>
        <pc:sldMkLst>
          <pc:docMk/>
          <pc:sldMk cId="1179924364" sldId="261"/>
        </pc:sldMkLst>
        <pc:spChg chg="mod">
          <ac:chgData name="M Crompton" userId="03232ffb-168f-4e3d-b3ff-b38f5485488c" providerId="ADAL" clId="{C8C17F24-4925-45E3-9416-650EBC80ED3D}" dt="2023-07-13T10:05:25.251" v="7" actId="1076"/>
          <ac:spMkLst>
            <pc:docMk/>
            <pc:sldMk cId="1179924364" sldId="261"/>
            <ac:spMk id="35" creationId="{00000000-0000-0000-0000-000000000000}"/>
          </ac:spMkLst>
        </pc:spChg>
        <pc:spChg chg="mod">
          <ac:chgData name="M Crompton" userId="03232ffb-168f-4e3d-b3ff-b38f5485488c" providerId="ADAL" clId="{C8C17F24-4925-45E3-9416-650EBC80ED3D}" dt="2023-07-13T10:05:03.843" v="3" actId="1076"/>
          <ac:spMkLst>
            <pc:docMk/>
            <pc:sldMk cId="1179924364" sldId="261"/>
            <ac:spMk id="36" creationId="{00000000-0000-0000-0000-000000000000}"/>
          </ac:spMkLst>
        </pc:spChg>
        <pc:spChg chg="mod">
          <ac:chgData name="M Crompton" userId="03232ffb-168f-4e3d-b3ff-b38f5485488c" providerId="ADAL" clId="{C8C17F24-4925-45E3-9416-650EBC80ED3D}" dt="2023-07-13T10:05:17.939" v="6" actId="1076"/>
          <ac:spMkLst>
            <pc:docMk/>
            <pc:sldMk cId="1179924364" sldId="261"/>
            <ac:spMk id="50" creationId="{6B9EE425-1B13-4F46-8567-D09EBFCDC06A}"/>
          </ac:spMkLst>
        </pc:spChg>
        <pc:spChg chg="mod">
          <ac:chgData name="M Crompton" userId="03232ffb-168f-4e3d-b3ff-b38f5485488c" providerId="ADAL" clId="{C8C17F24-4925-45E3-9416-650EBC80ED3D}" dt="2023-07-13T10:05:13.387" v="5" actId="1076"/>
          <ac:spMkLst>
            <pc:docMk/>
            <pc:sldMk cId="1179924364" sldId="261"/>
            <ac:spMk id="52" creationId="{52B83CAC-CC75-4E8E-B508-5084318D6759}"/>
          </ac:spMkLst>
        </pc:spChg>
        <pc:spChg chg="mod">
          <ac:chgData name="M Crompton" userId="03232ffb-168f-4e3d-b3ff-b38f5485488c" providerId="ADAL" clId="{C8C17F24-4925-45E3-9416-650EBC80ED3D}" dt="2023-07-13T10:05:08.443" v="4" actId="1076"/>
          <ac:spMkLst>
            <pc:docMk/>
            <pc:sldMk cId="1179924364" sldId="261"/>
            <ac:spMk id="53" creationId="{02751CFF-3C99-4118-A1A2-D2EA991DCB0B}"/>
          </ac:spMkLst>
        </pc:spChg>
        <pc:spChg chg="mod">
          <ac:chgData name="M Crompton" userId="03232ffb-168f-4e3d-b3ff-b38f5485488c" providerId="ADAL" clId="{C8C17F24-4925-45E3-9416-650EBC80ED3D}" dt="2023-07-13T10:04:51.563" v="2" actId="1076"/>
          <ac:spMkLst>
            <pc:docMk/>
            <pc:sldMk cId="1179924364" sldId="261"/>
            <ac:spMk id="55" creationId="{BFAB110D-B480-4AA0-8D51-9E79105EC60E}"/>
          </ac:spMkLst>
        </pc:spChg>
        <pc:spChg chg="mod">
          <ac:chgData name="M Crompton" userId="03232ffb-168f-4e3d-b3ff-b38f5485488c" providerId="ADAL" clId="{C8C17F24-4925-45E3-9416-650EBC80ED3D}" dt="2023-07-13T10:04:44.707" v="1" actId="1076"/>
          <ac:spMkLst>
            <pc:docMk/>
            <pc:sldMk cId="1179924364" sldId="261"/>
            <ac:spMk id="79" creationId="{A7C76667-93B1-8DBA-46E5-AB9872B9502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51597EA-806E-3E40-9475-324EED354BE9}" type="datetimeFigureOut">
              <a:rPr lang="en-US" smtClean="0"/>
              <a:t>7/13/2023</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51FC1554-EC51-FC4D-99F8-814B0BF2E270}" type="slidenum">
              <a:rPr lang="en-US" smtClean="0"/>
              <a:t>‹#›</a:t>
            </a:fld>
            <a:endParaRPr lang="en-US"/>
          </a:p>
        </p:txBody>
      </p:sp>
    </p:spTree>
    <p:extLst>
      <p:ext uri="{BB962C8B-B14F-4D97-AF65-F5344CB8AC3E}">
        <p14:creationId xmlns:p14="http://schemas.microsoft.com/office/powerpoint/2010/main" val="2891926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1FC1554-EC51-FC4D-99F8-814B0BF2E270}" type="slidenum">
              <a:rPr lang="en-US" smtClean="0"/>
              <a:t>1</a:t>
            </a:fld>
            <a:endParaRPr lang="en-US"/>
          </a:p>
        </p:txBody>
      </p:sp>
    </p:spTree>
    <p:extLst>
      <p:ext uri="{BB962C8B-B14F-4D97-AF65-F5344CB8AC3E}">
        <p14:creationId xmlns:p14="http://schemas.microsoft.com/office/powerpoint/2010/main" val="2540598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1FC1554-EC51-FC4D-99F8-814B0BF2E270}" type="slidenum">
              <a:rPr lang="en-US" smtClean="0"/>
              <a:t>2</a:t>
            </a:fld>
            <a:endParaRPr lang="en-US"/>
          </a:p>
        </p:txBody>
      </p:sp>
    </p:spTree>
    <p:extLst>
      <p:ext uri="{BB962C8B-B14F-4D97-AF65-F5344CB8AC3E}">
        <p14:creationId xmlns:p14="http://schemas.microsoft.com/office/powerpoint/2010/main" val="1174180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5DD2966-D349-4430-A65C-E93DC40FDC99}" type="datetimeFigureOut">
              <a:rPr lang="en-GB" smtClean="0"/>
              <a:t>13/07/2023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979033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5DD2966-D349-4430-A65C-E93DC40FDC99}" type="datetimeFigureOut">
              <a:rPr lang="en-GB" smtClean="0"/>
              <a:t>13/07/2023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3297688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5DD2966-D349-4430-A65C-E93DC40FDC99}" type="datetimeFigureOut">
              <a:rPr lang="en-GB" smtClean="0"/>
              <a:t>13/07/2023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4101110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5DD2966-D349-4430-A65C-E93DC40FDC99}" type="datetimeFigureOut">
              <a:rPr lang="en-GB" smtClean="0"/>
              <a:t>13/07/2023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3634072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5DD2966-D349-4430-A65C-E93DC40FDC99}" type="datetimeFigureOut">
              <a:rPr lang="en-GB" smtClean="0"/>
              <a:t>13/07/2023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2851113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5DD2966-D349-4430-A65C-E93DC40FDC99}" type="datetimeFigureOut">
              <a:rPr lang="en-GB" smtClean="0"/>
              <a:t>13/07/2023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2263616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5DD2966-D349-4430-A65C-E93DC40FDC99}" type="datetimeFigureOut">
              <a:rPr lang="en-GB" smtClean="0"/>
              <a:t>13/07/2023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2292054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5DD2966-D349-4430-A65C-E93DC40FDC99}" type="datetimeFigureOut">
              <a:rPr lang="en-GB" smtClean="0"/>
              <a:t>13/07/2023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2823879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DD2966-D349-4430-A65C-E93DC40FDC99}" type="datetimeFigureOut">
              <a:rPr lang="en-GB" smtClean="0"/>
              <a:t>13/07/2023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3778966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5DD2966-D349-4430-A65C-E93DC40FDC99}" type="datetimeFigureOut">
              <a:rPr lang="en-GB" smtClean="0"/>
              <a:t>13/07/2023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433487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5DD2966-D349-4430-A65C-E93DC40FDC99}" type="datetimeFigureOut">
              <a:rPr lang="en-GB" smtClean="0"/>
              <a:t>13/07/2023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4180805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DD2966-D349-4430-A65C-E93DC40FDC99}" type="datetimeFigureOut">
              <a:rPr lang="en-GB" smtClean="0"/>
              <a:t>13/07/2023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4C1B0E-7750-4C3F-A07A-E696EB3DC3D7}" type="slidenum">
              <a:rPr lang="en-GB" smtClean="0"/>
              <a:t>‹#›</a:t>
            </a:fld>
            <a:endParaRPr lang="en-GB"/>
          </a:p>
        </p:txBody>
      </p:sp>
    </p:spTree>
    <p:extLst>
      <p:ext uri="{BB962C8B-B14F-4D97-AF65-F5344CB8AC3E}">
        <p14:creationId xmlns:p14="http://schemas.microsoft.com/office/powerpoint/2010/main" val="4089612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a:extLst>
              <a:ext uri="{FF2B5EF4-FFF2-40B4-BE49-F238E27FC236}">
                <a16:creationId xmlns:a16="http://schemas.microsoft.com/office/drawing/2014/main" id="{D0B688BC-D508-4EF9-B774-7A8F12198663}"/>
              </a:ext>
            </a:extLst>
          </p:cNvPr>
          <p:cNvGrpSpPr/>
          <p:nvPr/>
        </p:nvGrpSpPr>
        <p:grpSpPr>
          <a:xfrm>
            <a:off x="0" y="0"/>
            <a:ext cx="12054136" cy="6829126"/>
            <a:chOff x="-2826" y="0"/>
            <a:chExt cx="12054136" cy="6829126"/>
          </a:xfrm>
        </p:grpSpPr>
        <p:grpSp>
          <p:nvGrpSpPr>
            <p:cNvPr id="28" name="Group 27">
              <a:extLst>
                <a:ext uri="{FF2B5EF4-FFF2-40B4-BE49-F238E27FC236}">
                  <a16:creationId xmlns:a16="http://schemas.microsoft.com/office/drawing/2014/main" id="{61DB4514-9125-46B1-8B31-E79B6629F86D}"/>
                </a:ext>
              </a:extLst>
            </p:cNvPr>
            <p:cNvGrpSpPr/>
            <p:nvPr/>
          </p:nvGrpSpPr>
          <p:grpSpPr>
            <a:xfrm>
              <a:off x="-2826" y="0"/>
              <a:ext cx="12054136" cy="6829126"/>
              <a:chOff x="-18610" y="-464267"/>
              <a:chExt cx="11894753" cy="7950878"/>
            </a:xfrm>
          </p:grpSpPr>
          <p:sp>
            <p:nvSpPr>
              <p:cNvPr id="7" name="Rounded Rectangle 6"/>
              <p:cNvSpPr/>
              <p:nvPr/>
            </p:nvSpPr>
            <p:spPr>
              <a:xfrm>
                <a:off x="9101563" y="737502"/>
                <a:ext cx="2774580" cy="39645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OPPORTUNITY AND FAITH</a:t>
                </a:r>
              </a:p>
            </p:txBody>
          </p:sp>
          <p:sp>
            <p:nvSpPr>
              <p:cNvPr id="8" name="Rounded Rectangle 7"/>
              <p:cNvSpPr/>
              <p:nvPr/>
            </p:nvSpPr>
            <p:spPr>
              <a:xfrm>
                <a:off x="2319898" y="695552"/>
                <a:ext cx="1626648" cy="3405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LEARNING</a:t>
                </a:r>
              </a:p>
            </p:txBody>
          </p:sp>
          <p:sp>
            <p:nvSpPr>
              <p:cNvPr id="9" name="TextBox 8"/>
              <p:cNvSpPr txBox="1"/>
              <p:nvPr/>
            </p:nvSpPr>
            <p:spPr>
              <a:xfrm rot="16200000">
                <a:off x="-3809383" y="3326506"/>
                <a:ext cx="7950878" cy="369332"/>
              </a:xfrm>
              <a:prstGeom prst="rect">
                <a:avLst/>
              </a:prstGeom>
              <a:solidFill>
                <a:srgbClr val="942C87"/>
              </a:solidFill>
              <a:ln>
                <a:solidFill>
                  <a:srgbClr val="942C87"/>
                </a:solid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GB" b="1" dirty="0">
                    <a:solidFill>
                      <a:schemeClr val="bg1"/>
                    </a:solidFill>
                    <a:latin typeface="Arial" panose="020B0604020202020204" pitchFamily="34" charset="0"/>
                    <a:cs typeface="Arial" panose="020B0604020202020204" pitchFamily="34" charset="0"/>
                  </a:rPr>
                  <a:t>SUBJECT- MEDIA</a:t>
                </a:r>
              </a:p>
            </p:txBody>
          </p:sp>
          <p:sp>
            <p:nvSpPr>
              <p:cNvPr id="13" name="Rounded Rectangle 12"/>
              <p:cNvSpPr/>
              <p:nvPr/>
            </p:nvSpPr>
            <p:spPr>
              <a:xfrm>
                <a:off x="4361326" y="695552"/>
                <a:ext cx="1626648" cy="3405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ASSESSMENT</a:t>
                </a:r>
              </a:p>
            </p:txBody>
          </p:sp>
          <p:sp>
            <p:nvSpPr>
              <p:cNvPr id="14" name="Rounded Rectangle 13"/>
              <p:cNvSpPr/>
              <p:nvPr/>
            </p:nvSpPr>
            <p:spPr>
              <a:xfrm>
                <a:off x="6316606" y="674129"/>
                <a:ext cx="2485299" cy="57888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HOW CAN I SUPPORT </a:t>
                </a:r>
              </a:p>
              <a:p>
                <a:pPr algn="ctr"/>
                <a:r>
                  <a:rPr lang="en-GB" sz="1400" b="1" dirty="0">
                    <a:solidFill>
                      <a:srgbClr val="942C87"/>
                    </a:solidFill>
                    <a:latin typeface="Arial" panose="020B0604020202020204" pitchFamily="34" charset="0"/>
                    <a:cs typeface="Arial" panose="020B0604020202020204" pitchFamily="34" charset="0"/>
                  </a:rPr>
                  <a:t>AT HOME</a:t>
                </a:r>
              </a:p>
            </p:txBody>
          </p:sp>
          <p:sp>
            <p:nvSpPr>
              <p:cNvPr id="20" name="Rounded Rectangle 19"/>
              <p:cNvSpPr/>
              <p:nvPr/>
            </p:nvSpPr>
            <p:spPr>
              <a:xfrm>
                <a:off x="2179067" y="1326046"/>
                <a:ext cx="1807200" cy="154616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900" b="1" dirty="0">
                    <a:solidFill>
                      <a:schemeClr val="tx1"/>
                    </a:solidFill>
                    <a:latin typeface="Arial" panose="020B0604020202020204" pitchFamily="34" charset="0"/>
                    <a:cs typeface="Arial" panose="020B0604020202020204" pitchFamily="34" charset="0"/>
                  </a:rPr>
                  <a:t>Component 1: Exploring Media</a:t>
                </a:r>
              </a:p>
              <a:p>
                <a:pPr algn="ctr"/>
                <a:endParaRPr lang="en-GB" sz="900" b="1" dirty="0">
                  <a:solidFill>
                    <a:schemeClr val="tx1"/>
                  </a:solidFill>
                  <a:latin typeface="Arial" panose="020B0604020202020204" pitchFamily="34" charset="0"/>
                  <a:cs typeface="Arial" panose="020B0604020202020204" pitchFamily="34" charset="0"/>
                </a:endParaRPr>
              </a:p>
              <a:p>
                <a:pPr algn="ctr"/>
                <a:r>
                  <a:rPr lang="en-GB" sz="900" b="1" dirty="0">
                    <a:solidFill>
                      <a:schemeClr val="tx1"/>
                    </a:solidFill>
                    <a:latin typeface="Arial" panose="020B0604020202020204" pitchFamily="34" charset="0"/>
                    <a:cs typeface="Arial" panose="020B0604020202020204" pitchFamily="34" charset="0"/>
                  </a:rPr>
                  <a:t>Section A:</a:t>
                </a:r>
              </a:p>
              <a:p>
                <a:pPr algn="ctr"/>
                <a:r>
                  <a:rPr lang="en-GB" sz="900" b="1" dirty="0">
                    <a:solidFill>
                      <a:schemeClr val="tx1"/>
                    </a:solidFill>
                    <a:latin typeface="Arial" panose="020B0604020202020204" pitchFamily="34" charset="0"/>
                    <a:cs typeface="Arial" panose="020B0604020202020204" pitchFamily="34" charset="0"/>
                  </a:rPr>
                  <a:t>Exploring Media Language and Representation</a:t>
                </a:r>
              </a:p>
              <a:p>
                <a:pPr algn="ctr"/>
                <a:r>
                  <a:rPr lang="en-GB" sz="900" i="1" dirty="0">
                    <a:solidFill>
                      <a:schemeClr val="tx1"/>
                    </a:solidFill>
                    <a:latin typeface="Arial" panose="020B0604020202020204" pitchFamily="34" charset="0"/>
                    <a:cs typeface="Arial" panose="020B0604020202020204" pitchFamily="34" charset="0"/>
                  </a:rPr>
                  <a:t>The Guardian, The Sun, This Girl Can, GQ, Pride</a:t>
                </a:r>
                <a:r>
                  <a:rPr lang="en-GB" sz="900" b="1" i="1" dirty="0">
                    <a:solidFill>
                      <a:schemeClr val="tx1"/>
                    </a:solidFill>
                    <a:latin typeface="Arial" panose="020B0604020202020204" pitchFamily="34" charset="0"/>
                    <a:cs typeface="Arial" panose="020B0604020202020204" pitchFamily="34" charset="0"/>
                  </a:rPr>
                  <a:t> </a:t>
                </a:r>
              </a:p>
            </p:txBody>
          </p:sp>
          <p:sp>
            <p:nvSpPr>
              <p:cNvPr id="22" name="Rounded Rectangle 21"/>
              <p:cNvSpPr/>
              <p:nvPr/>
            </p:nvSpPr>
            <p:spPr>
              <a:xfrm>
                <a:off x="6242790" y="3779926"/>
                <a:ext cx="2624400" cy="71361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000" dirty="0">
                    <a:solidFill>
                      <a:schemeClr val="tx1"/>
                    </a:solidFill>
                    <a:latin typeface="Arial" panose="020B0604020202020204" pitchFamily="34" charset="0"/>
                    <a:cs typeface="Arial" panose="020B0604020202020204" pitchFamily="34" charset="0"/>
                  </a:rPr>
                  <a:t>Research and undertake independent work to ensure NEA product is of a high standard.</a:t>
                </a:r>
              </a:p>
            </p:txBody>
          </p:sp>
          <p:sp>
            <p:nvSpPr>
              <p:cNvPr id="25" name="Rounded Rectangle 24"/>
              <p:cNvSpPr/>
              <p:nvPr/>
            </p:nvSpPr>
            <p:spPr>
              <a:xfrm>
                <a:off x="6247056" y="1986575"/>
                <a:ext cx="2624400" cy="5153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000" dirty="0">
                    <a:solidFill>
                      <a:schemeClr val="tx1"/>
                    </a:solidFill>
                    <a:latin typeface="Arial" panose="020B0604020202020204" pitchFamily="34" charset="0"/>
                    <a:cs typeface="Arial" panose="020B0604020202020204" pitchFamily="34" charset="0"/>
                  </a:rPr>
                  <a:t>Utilise the resources uploaded to SharePoint.</a:t>
                </a:r>
              </a:p>
            </p:txBody>
          </p:sp>
          <p:sp>
            <p:nvSpPr>
              <p:cNvPr id="32" name="Rounded Rectangle 31"/>
              <p:cNvSpPr/>
              <p:nvPr/>
            </p:nvSpPr>
            <p:spPr>
              <a:xfrm>
                <a:off x="2206942" y="4538338"/>
                <a:ext cx="1807200" cy="65414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900" b="1" dirty="0">
                    <a:solidFill>
                      <a:schemeClr val="tx1"/>
                    </a:solidFill>
                    <a:latin typeface="Arial" panose="020B0604020202020204" pitchFamily="34" charset="0"/>
                    <a:cs typeface="Arial" panose="020B0604020202020204" pitchFamily="34" charset="0"/>
                  </a:rPr>
                  <a:t>Component 3: Creating Media Products</a:t>
                </a:r>
              </a:p>
              <a:p>
                <a:pPr algn="ctr"/>
                <a:r>
                  <a:rPr lang="en-GB" sz="900" dirty="0">
                    <a:solidFill>
                      <a:schemeClr val="tx1"/>
                    </a:solidFill>
                    <a:latin typeface="Arial" panose="020B0604020202020204" pitchFamily="34" charset="0"/>
                    <a:cs typeface="Arial" panose="020B0604020202020204" pitchFamily="34" charset="0"/>
                  </a:rPr>
                  <a:t>NEA</a:t>
                </a:r>
              </a:p>
            </p:txBody>
          </p:sp>
          <p:sp>
            <p:nvSpPr>
              <p:cNvPr id="34" name="Rounded Rectangle 33"/>
              <p:cNvSpPr/>
              <p:nvPr/>
            </p:nvSpPr>
            <p:spPr>
              <a:xfrm>
                <a:off x="584588" y="676265"/>
                <a:ext cx="1358735" cy="39645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YEAR 10</a:t>
                </a:r>
              </a:p>
            </p:txBody>
          </p:sp>
          <p:sp>
            <p:nvSpPr>
              <p:cNvPr id="35" name="Rounded Rectangle 34"/>
              <p:cNvSpPr/>
              <p:nvPr/>
            </p:nvSpPr>
            <p:spPr>
              <a:xfrm>
                <a:off x="4227976" y="1261151"/>
                <a:ext cx="1807200" cy="673969"/>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700" b="1" dirty="0">
                    <a:latin typeface="Arial" panose="020B0604020202020204" pitchFamily="34" charset="0"/>
                    <a:cs typeface="Arial" panose="020B0604020202020204" pitchFamily="34" charset="0"/>
                  </a:rPr>
                  <a:t>Component 1: Section A</a:t>
                </a:r>
              </a:p>
              <a:p>
                <a:pPr algn="ctr"/>
                <a:r>
                  <a:rPr lang="en-US" sz="700" b="1" dirty="0">
                    <a:latin typeface="Arial" panose="020B0604020202020204" pitchFamily="34" charset="0"/>
                    <a:cs typeface="Arial" panose="020B0604020202020204" pitchFamily="34" charset="0"/>
                  </a:rPr>
                  <a:t>(1) Media Language:</a:t>
                </a:r>
              </a:p>
              <a:p>
                <a:pPr algn="ctr"/>
                <a:r>
                  <a:rPr lang="en-US" sz="700" dirty="0">
                    <a:latin typeface="Arial" panose="020B0604020202020204" pitchFamily="34" charset="0"/>
                    <a:cs typeface="Arial" panose="020B0604020202020204" pitchFamily="34" charset="0"/>
                  </a:rPr>
                  <a:t>Critical response that considers how a media text communicates meaning.</a:t>
                </a:r>
                <a:endParaRPr lang="en-GB" sz="700" dirty="0">
                  <a:latin typeface="Arial" panose="020B0604020202020204" pitchFamily="34" charset="0"/>
                  <a:cs typeface="Arial" panose="020B0604020202020204" pitchFamily="34" charset="0"/>
                </a:endParaRPr>
              </a:p>
            </p:txBody>
          </p:sp>
          <p:sp>
            <p:nvSpPr>
              <p:cNvPr id="36" name="Rounded Rectangle 35"/>
              <p:cNvSpPr/>
              <p:nvPr/>
            </p:nvSpPr>
            <p:spPr>
              <a:xfrm>
                <a:off x="4181152" y="4525903"/>
                <a:ext cx="1807200" cy="396453"/>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700" b="1" dirty="0">
                    <a:latin typeface="Arial" panose="020B0604020202020204" pitchFamily="34" charset="0"/>
                    <a:cs typeface="Arial" panose="020B0604020202020204" pitchFamily="34" charset="0"/>
                  </a:rPr>
                  <a:t>Submission of different components of the NEA.</a:t>
                </a:r>
              </a:p>
            </p:txBody>
          </p:sp>
          <p:sp>
            <p:nvSpPr>
              <p:cNvPr id="40" name="Rounded Rectangle 39"/>
              <p:cNvSpPr/>
              <p:nvPr/>
            </p:nvSpPr>
            <p:spPr>
              <a:xfrm>
                <a:off x="6242789" y="4694843"/>
                <a:ext cx="2624400" cy="71361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000" dirty="0">
                    <a:solidFill>
                      <a:schemeClr val="tx1"/>
                    </a:solidFill>
                    <a:latin typeface="Arial" panose="020B0604020202020204" pitchFamily="34" charset="0"/>
                    <a:cs typeface="Arial" panose="020B0604020202020204" pitchFamily="34" charset="0"/>
                  </a:rPr>
                  <a:t>Visit media museums such as Bradford Science and Media museum, Manchester Media City etc.</a:t>
                </a:r>
              </a:p>
            </p:txBody>
          </p:sp>
          <p:sp>
            <p:nvSpPr>
              <p:cNvPr id="41" name="Rounded Rectangle 40"/>
              <p:cNvSpPr/>
              <p:nvPr/>
            </p:nvSpPr>
            <p:spPr>
              <a:xfrm>
                <a:off x="6247056" y="1369129"/>
                <a:ext cx="2624400" cy="5153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000" dirty="0">
                    <a:solidFill>
                      <a:schemeClr val="tx1"/>
                    </a:solidFill>
                    <a:latin typeface="Arial" panose="020B0604020202020204" pitchFamily="34" charset="0"/>
                    <a:cs typeface="Arial" panose="020B0604020202020204" pitchFamily="34" charset="0"/>
                  </a:rPr>
                  <a:t>Engage with a variety of media products on a regular basis.</a:t>
                </a:r>
                <a:endParaRPr lang="en-GB" sz="1000" dirty="0">
                  <a:latin typeface="Arial" panose="020B0604020202020204" pitchFamily="34" charset="0"/>
                  <a:cs typeface="Arial" panose="020B0604020202020204" pitchFamily="34" charset="0"/>
                </a:endParaRPr>
              </a:p>
            </p:txBody>
          </p:sp>
          <p:sp>
            <p:nvSpPr>
              <p:cNvPr id="42" name="Rounded Rectangle 41"/>
              <p:cNvSpPr/>
              <p:nvPr/>
            </p:nvSpPr>
            <p:spPr>
              <a:xfrm>
                <a:off x="6250880" y="2661873"/>
                <a:ext cx="2624400" cy="71361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000" dirty="0">
                    <a:solidFill>
                      <a:schemeClr val="tx1"/>
                    </a:solidFill>
                    <a:latin typeface="Arial" panose="020B0604020202020204" pitchFamily="34" charset="0"/>
                    <a:cs typeface="Arial" panose="020B0604020202020204" pitchFamily="34" charset="0"/>
                  </a:rPr>
                  <a:t>Revisit media products regularly. Create resources that track the key ideas within media products being studied.</a:t>
                </a:r>
                <a:endParaRPr lang="en-GB" sz="1200" dirty="0">
                  <a:solidFill>
                    <a:schemeClr val="tx1"/>
                  </a:solidFill>
                  <a:latin typeface="Arial" panose="020B0604020202020204" pitchFamily="34" charset="0"/>
                  <a:cs typeface="Arial" panose="020B0604020202020204" pitchFamily="34" charset="0"/>
                </a:endParaRPr>
              </a:p>
            </p:txBody>
          </p:sp>
          <p:sp>
            <p:nvSpPr>
              <p:cNvPr id="43" name="Rounded Rectangle 42"/>
              <p:cNvSpPr/>
              <p:nvPr/>
            </p:nvSpPr>
            <p:spPr>
              <a:xfrm>
                <a:off x="9101563" y="1464129"/>
                <a:ext cx="2624688" cy="39645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Revision Classes</a:t>
                </a:r>
              </a:p>
            </p:txBody>
          </p:sp>
          <p:sp>
            <p:nvSpPr>
              <p:cNvPr id="44" name="Rounded Rectangle 43"/>
              <p:cNvSpPr/>
              <p:nvPr/>
            </p:nvSpPr>
            <p:spPr>
              <a:xfrm>
                <a:off x="9101563" y="2086285"/>
                <a:ext cx="2624688" cy="67396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National Science and Media Museum Trip</a:t>
                </a:r>
              </a:p>
            </p:txBody>
          </p:sp>
          <p:grpSp>
            <p:nvGrpSpPr>
              <p:cNvPr id="89" name="Group 88">
                <a:extLst>
                  <a:ext uri="{FF2B5EF4-FFF2-40B4-BE49-F238E27FC236}">
                    <a16:creationId xmlns:a16="http://schemas.microsoft.com/office/drawing/2014/main" id="{C2995409-A3F1-4E9C-8B2F-F2090A4AC5B1}"/>
                  </a:ext>
                </a:extLst>
              </p:cNvPr>
              <p:cNvGrpSpPr/>
              <p:nvPr/>
            </p:nvGrpSpPr>
            <p:grpSpPr>
              <a:xfrm>
                <a:off x="516034" y="1466884"/>
                <a:ext cx="1541145" cy="1403350"/>
                <a:chOff x="-18" y="90942"/>
                <a:chExt cx="1541145" cy="1403350"/>
              </a:xfrm>
            </p:grpSpPr>
            <p:pic>
              <p:nvPicPr>
                <p:cNvPr id="92" name="Content Placeholder 4">
                  <a:extLst>
                    <a:ext uri="{FF2B5EF4-FFF2-40B4-BE49-F238E27FC236}">
                      <a16:creationId xmlns:a16="http://schemas.microsoft.com/office/drawing/2014/main" id="{7D05A3FF-824B-42B7-801A-34544C385159}"/>
                    </a:ext>
                  </a:extLst>
                </p:cNvPr>
                <p:cNvPicPr/>
                <p:nvPr/>
              </p:nvPicPr>
              <p:blipFill rotWithShape="1">
                <a:blip r:embed="rId3">
                  <a:alphaModFix/>
                  <a:extLst>
                    <a:ext uri="{BEBA8EAE-BF5A-486C-A8C5-ECC9F3942E4B}">
                      <a14:imgProps xmlns:a14="http://schemas.microsoft.com/office/drawing/2010/main">
                        <a14:imgLayer r:embed="rId4">
                          <a14:imgEffect>
                            <a14:colorTemperature colorTemp="6521"/>
                          </a14:imgEffect>
                          <a14:imgEffect>
                            <a14:saturation sat="0"/>
                          </a14:imgEffect>
                        </a14:imgLayer>
                      </a14:imgProps>
                    </a:ext>
                  </a:extLst>
                </a:blip>
                <a:srcRect l="15246" t="8707" r="2591" b="10331"/>
                <a:stretch/>
              </p:blipFill>
              <p:spPr>
                <a:xfrm>
                  <a:off x="-18" y="90942"/>
                  <a:ext cx="1541145" cy="1403350"/>
                </a:xfrm>
                <a:prstGeom prst="rect">
                  <a:avLst/>
                </a:prstGeom>
                <a:noFill/>
              </p:spPr>
            </p:pic>
            <p:sp>
              <p:nvSpPr>
                <p:cNvPr id="91" name="TextBox 17">
                  <a:extLst>
                    <a:ext uri="{FF2B5EF4-FFF2-40B4-BE49-F238E27FC236}">
                      <a16:creationId xmlns:a16="http://schemas.microsoft.com/office/drawing/2014/main" id="{21A632E2-6C17-460C-87AF-A3C663308962}"/>
                    </a:ext>
                  </a:extLst>
                </p:cNvPr>
                <p:cNvSpPr txBox="1"/>
                <p:nvPr/>
              </p:nvSpPr>
              <p:spPr>
                <a:xfrm>
                  <a:off x="185854" y="406062"/>
                  <a:ext cx="1133475"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AUTUMN</a:t>
                  </a:r>
                  <a:endParaRPr lang="en-GB" sz="14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400" dirty="0">
                    <a:effectLst/>
                    <a:latin typeface="Arial" panose="020B0604020202020204" pitchFamily="34" charset="0"/>
                    <a:ea typeface="Times New Roman" panose="02020603050405020304" pitchFamily="18" charset="0"/>
                    <a:cs typeface="Arial" panose="020B0604020202020204" pitchFamily="34" charset="0"/>
                  </a:endParaRPr>
                </a:p>
              </p:txBody>
            </p:sp>
          </p:grpSp>
          <p:grpSp>
            <p:nvGrpSpPr>
              <p:cNvPr id="94" name="Group 93">
                <a:extLst>
                  <a:ext uri="{FF2B5EF4-FFF2-40B4-BE49-F238E27FC236}">
                    <a16:creationId xmlns:a16="http://schemas.microsoft.com/office/drawing/2014/main" id="{B83C5640-EEDC-4823-A57F-DB14078B13DC}"/>
                  </a:ext>
                </a:extLst>
              </p:cNvPr>
              <p:cNvGrpSpPr/>
              <p:nvPr/>
            </p:nvGrpSpPr>
            <p:grpSpPr>
              <a:xfrm>
                <a:off x="535212" y="3223569"/>
                <a:ext cx="1541145" cy="1403350"/>
                <a:chOff x="16500" y="-1679"/>
                <a:chExt cx="1541145" cy="1403350"/>
              </a:xfrm>
            </p:grpSpPr>
            <p:grpSp>
              <p:nvGrpSpPr>
                <p:cNvPr id="95" name="Group 94">
                  <a:extLst>
                    <a:ext uri="{FF2B5EF4-FFF2-40B4-BE49-F238E27FC236}">
                      <a16:creationId xmlns:a16="http://schemas.microsoft.com/office/drawing/2014/main" id="{ADBF4D05-938B-43E8-884A-41C52F333F10}"/>
                    </a:ext>
                  </a:extLst>
                </p:cNvPr>
                <p:cNvGrpSpPr/>
                <p:nvPr/>
              </p:nvGrpSpPr>
              <p:grpSpPr>
                <a:xfrm>
                  <a:off x="16500" y="-1679"/>
                  <a:ext cx="1541145" cy="1403350"/>
                  <a:chOff x="16500" y="-1679"/>
                  <a:chExt cx="1541145" cy="1403350"/>
                </a:xfrm>
              </p:grpSpPr>
              <p:pic>
                <p:nvPicPr>
                  <p:cNvPr id="97" name="Content Placeholder 4">
                    <a:extLst>
                      <a:ext uri="{FF2B5EF4-FFF2-40B4-BE49-F238E27FC236}">
                        <a16:creationId xmlns:a16="http://schemas.microsoft.com/office/drawing/2014/main" id="{0DE07473-A2D9-424A-8D4C-C36437CEE493}"/>
                      </a:ext>
                    </a:extLst>
                  </p:cNvPr>
                  <p:cNvPicPr/>
                  <p:nvPr/>
                </p:nvPicPr>
                <p:blipFill rotWithShape="1">
                  <a:blip r:embed="rId3">
                    <a:alphaModFix/>
                    <a:extLst>
                      <a:ext uri="{BEBA8EAE-BF5A-486C-A8C5-ECC9F3942E4B}">
                        <a14:imgProps xmlns:a14="http://schemas.microsoft.com/office/drawing/2010/main">
                          <a14:imgLayer r:embed="rId4">
                            <a14:imgEffect>
                              <a14:colorTemperature colorTemp="6521"/>
                            </a14:imgEffect>
                            <a14:imgEffect>
                              <a14:saturation sat="0"/>
                            </a14:imgEffect>
                          </a14:imgLayer>
                        </a14:imgProps>
                      </a:ext>
                    </a:extLst>
                  </a:blip>
                  <a:srcRect l="15246" t="8707" r="2591" b="10331"/>
                  <a:stretch/>
                </p:blipFill>
                <p:spPr>
                  <a:xfrm>
                    <a:off x="16500" y="-1679"/>
                    <a:ext cx="1541145" cy="1403350"/>
                  </a:xfrm>
                  <a:prstGeom prst="rect">
                    <a:avLst/>
                  </a:prstGeom>
                  <a:noFill/>
                </p:spPr>
              </p:pic>
              <p:sp>
                <p:nvSpPr>
                  <p:cNvPr id="98" name="TextBox 11">
                    <a:extLst>
                      <a:ext uri="{FF2B5EF4-FFF2-40B4-BE49-F238E27FC236}">
                        <a16:creationId xmlns:a16="http://schemas.microsoft.com/office/drawing/2014/main" id="{9A3E6284-D975-4197-BFE1-1D896009B783}"/>
                      </a:ext>
                    </a:extLst>
                  </p:cNvPr>
                  <p:cNvSpPr txBox="1"/>
                  <p:nvPr/>
                </p:nvSpPr>
                <p:spPr>
                  <a:xfrm>
                    <a:off x="307239" y="197511"/>
                    <a:ext cx="885983" cy="369332"/>
                  </a:xfrm>
                  <a:prstGeom prst="rect">
                    <a:avLst/>
                  </a:prstGeom>
                  <a:solidFill>
                    <a:srgbClr val="B9B9B9"/>
                  </a:solidFill>
                </p:spPr>
                <p:txBody>
                  <a:bodyPr wrap="square" rtlCol="0">
                    <a:spAutoFit/>
                  </a:bodyPr>
                  <a:lstStyle/>
                  <a:p>
                    <a:endParaRPr lang="en-GB"/>
                  </a:p>
                </p:txBody>
              </p:sp>
            </p:grpSp>
            <p:sp>
              <p:nvSpPr>
                <p:cNvPr id="96" name="TextBox 17">
                  <a:extLst>
                    <a:ext uri="{FF2B5EF4-FFF2-40B4-BE49-F238E27FC236}">
                      <a16:creationId xmlns:a16="http://schemas.microsoft.com/office/drawing/2014/main" id="{E507A01D-8AC6-4C0E-BC36-0B73B229030B}"/>
                    </a:ext>
                  </a:extLst>
                </p:cNvPr>
                <p:cNvSpPr txBox="1"/>
                <p:nvPr/>
              </p:nvSpPr>
              <p:spPr>
                <a:xfrm>
                  <a:off x="253817" y="318678"/>
                  <a:ext cx="1134110"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SPRING</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p:txBody>
            </p:sp>
          </p:grpSp>
          <p:grpSp>
            <p:nvGrpSpPr>
              <p:cNvPr id="99" name="Group 98">
                <a:extLst>
                  <a:ext uri="{FF2B5EF4-FFF2-40B4-BE49-F238E27FC236}">
                    <a16:creationId xmlns:a16="http://schemas.microsoft.com/office/drawing/2014/main" id="{69CEFB66-FCAE-4035-BCF2-54636EBA8F03}"/>
                  </a:ext>
                </a:extLst>
              </p:cNvPr>
              <p:cNvGrpSpPr/>
              <p:nvPr/>
            </p:nvGrpSpPr>
            <p:grpSpPr>
              <a:xfrm>
                <a:off x="517675" y="4953916"/>
                <a:ext cx="1541145" cy="1403350"/>
                <a:chOff x="1623" y="-208039"/>
                <a:chExt cx="1541145" cy="1403350"/>
              </a:xfrm>
            </p:grpSpPr>
            <p:pic>
              <p:nvPicPr>
                <p:cNvPr id="102" name="Content Placeholder 4">
                  <a:extLst>
                    <a:ext uri="{FF2B5EF4-FFF2-40B4-BE49-F238E27FC236}">
                      <a16:creationId xmlns:a16="http://schemas.microsoft.com/office/drawing/2014/main" id="{38921B69-8A27-49D0-8E10-EE1613E665C1}"/>
                    </a:ext>
                  </a:extLst>
                </p:cNvPr>
                <p:cNvPicPr/>
                <p:nvPr/>
              </p:nvPicPr>
              <p:blipFill rotWithShape="1">
                <a:blip r:embed="rId3">
                  <a:alphaModFix/>
                  <a:extLst>
                    <a:ext uri="{BEBA8EAE-BF5A-486C-A8C5-ECC9F3942E4B}">
                      <a14:imgProps xmlns:a14="http://schemas.microsoft.com/office/drawing/2010/main">
                        <a14:imgLayer r:embed="rId4">
                          <a14:imgEffect>
                            <a14:colorTemperature colorTemp="6521"/>
                          </a14:imgEffect>
                          <a14:imgEffect>
                            <a14:saturation sat="0"/>
                          </a14:imgEffect>
                        </a14:imgLayer>
                      </a14:imgProps>
                    </a:ext>
                  </a:extLst>
                </a:blip>
                <a:srcRect l="15246" t="8707" r="2591" b="10331"/>
                <a:stretch/>
              </p:blipFill>
              <p:spPr>
                <a:xfrm>
                  <a:off x="1623" y="-208039"/>
                  <a:ext cx="1541145" cy="1403350"/>
                </a:xfrm>
                <a:prstGeom prst="rect">
                  <a:avLst/>
                </a:prstGeom>
                <a:noFill/>
              </p:spPr>
            </p:pic>
            <p:sp>
              <p:nvSpPr>
                <p:cNvPr id="101" name="TextBox 17">
                  <a:extLst>
                    <a:ext uri="{FF2B5EF4-FFF2-40B4-BE49-F238E27FC236}">
                      <a16:creationId xmlns:a16="http://schemas.microsoft.com/office/drawing/2014/main" id="{5886278B-E7C5-4BCD-9669-19EA39499928}"/>
                    </a:ext>
                  </a:extLst>
                </p:cNvPr>
                <p:cNvSpPr txBox="1"/>
                <p:nvPr/>
              </p:nvSpPr>
              <p:spPr>
                <a:xfrm>
                  <a:off x="203500" y="158916"/>
                  <a:ext cx="1134110"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SUMMER</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p:txBody>
            </p:sp>
          </p:grpSp>
          <p:sp>
            <p:nvSpPr>
              <p:cNvPr id="105" name="Rounded Rectangle 44">
                <a:extLst>
                  <a:ext uri="{FF2B5EF4-FFF2-40B4-BE49-F238E27FC236}">
                    <a16:creationId xmlns:a16="http://schemas.microsoft.com/office/drawing/2014/main" id="{59C2B61C-C1E5-4CB6-8A78-BC4121DB4337}"/>
                  </a:ext>
                </a:extLst>
              </p:cNvPr>
              <p:cNvSpPr/>
              <p:nvPr/>
            </p:nvSpPr>
            <p:spPr>
              <a:xfrm>
                <a:off x="9079484" y="2971514"/>
                <a:ext cx="2624688" cy="39645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Visiting Speakers</a:t>
                </a:r>
              </a:p>
            </p:txBody>
          </p:sp>
          <p:sp>
            <p:nvSpPr>
              <p:cNvPr id="106" name="Rounded Rectangle 44">
                <a:extLst>
                  <a:ext uri="{FF2B5EF4-FFF2-40B4-BE49-F238E27FC236}">
                    <a16:creationId xmlns:a16="http://schemas.microsoft.com/office/drawing/2014/main" id="{937CE76F-D007-4047-949E-B5A9EDA0A0FC}"/>
                  </a:ext>
                </a:extLst>
              </p:cNvPr>
              <p:cNvSpPr/>
              <p:nvPr/>
            </p:nvSpPr>
            <p:spPr>
              <a:xfrm>
                <a:off x="9067434" y="3607425"/>
                <a:ext cx="2624688" cy="39645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Script Writing Competitions</a:t>
                </a:r>
              </a:p>
            </p:txBody>
          </p:sp>
        </p:grpSp>
        <p:sp>
          <p:nvSpPr>
            <p:cNvPr id="30" name="TextBox 29">
              <a:extLst>
                <a:ext uri="{FF2B5EF4-FFF2-40B4-BE49-F238E27FC236}">
                  <a16:creationId xmlns:a16="http://schemas.microsoft.com/office/drawing/2014/main" id="{032B00A2-E3DC-4815-8FE5-4BB829C55484}"/>
                </a:ext>
              </a:extLst>
            </p:cNvPr>
            <p:cNvSpPr txBox="1"/>
            <p:nvPr/>
          </p:nvSpPr>
          <p:spPr>
            <a:xfrm>
              <a:off x="532417" y="34105"/>
              <a:ext cx="11103652" cy="369332"/>
            </a:xfrm>
            <a:prstGeom prst="rect">
              <a:avLst/>
            </a:prstGeom>
            <a:noFill/>
          </p:spPr>
          <p:txBody>
            <a:bodyPr wrap="square" rtlCol="0">
              <a:spAutoFit/>
            </a:bodyPr>
            <a:lstStyle/>
            <a:p>
              <a:pPr algn="ctr"/>
              <a:r>
                <a:rPr lang="en-GB" b="1" dirty="0">
                  <a:latin typeface="Arial" panose="020B0604020202020204" pitchFamily="34" charset="0"/>
                  <a:cs typeface="Arial" panose="020B0604020202020204" pitchFamily="34" charset="0"/>
                </a:rPr>
                <a:t>ST MARY’S MENSTON – MEDIA SUBJECT INTENT </a:t>
              </a:r>
            </a:p>
          </p:txBody>
        </p:sp>
      </p:grpSp>
      <p:sp>
        <p:nvSpPr>
          <p:cNvPr id="54" name="TextBox 53">
            <a:extLst>
              <a:ext uri="{FF2B5EF4-FFF2-40B4-BE49-F238E27FC236}">
                <a16:creationId xmlns:a16="http://schemas.microsoft.com/office/drawing/2014/main" id="{1CCDA043-8CDC-4B92-8C49-D01D3D6F4421}"/>
              </a:ext>
            </a:extLst>
          </p:cNvPr>
          <p:cNvSpPr txBox="1"/>
          <p:nvPr/>
        </p:nvSpPr>
        <p:spPr>
          <a:xfrm>
            <a:off x="744680" y="241632"/>
            <a:ext cx="11055178" cy="632033"/>
          </a:xfrm>
          <a:prstGeom prst="rect">
            <a:avLst/>
          </a:prstGeom>
          <a:noFill/>
        </p:spPr>
        <p:txBody>
          <a:bodyPr wrap="square">
            <a:spAutoFit/>
          </a:bodyPr>
          <a:lstStyle/>
          <a:p>
            <a:pPr>
              <a:lnSpc>
                <a:spcPct val="107000"/>
              </a:lnSpc>
              <a:spcAft>
                <a:spcPts val="800"/>
              </a:spcAft>
            </a:pPr>
            <a:r>
              <a:rPr lang="en-GB" sz="9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intent of our English department is: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9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 </a:t>
            </a:r>
            <a:r>
              <a:rPr lang="en-GB" sz="900" b="1"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enrich </a:t>
            </a:r>
            <a:r>
              <a:rPr lang="en-GB" sz="9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cultural, intellectual, social, and spiritual lives of all our students through continuous access to cultural capital, knowledge, and skills.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9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 </a:t>
            </a:r>
            <a:r>
              <a:rPr lang="en-GB" sz="900" b="1"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empower </a:t>
            </a:r>
            <a:r>
              <a:rPr lang="en-GB" sz="9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those in our care by creating engaged, articulate, and critical students who are aspirational in their outlook and who constantly question what it is to be in this world.</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9" name="Rounded Rectangle 78">
            <a:extLst>
              <a:ext uri="{FF2B5EF4-FFF2-40B4-BE49-F238E27FC236}">
                <a16:creationId xmlns:a16="http://schemas.microsoft.com/office/drawing/2014/main" id="{A7C76667-93B1-8DBA-46E5-AB9872B95027}"/>
              </a:ext>
            </a:extLst>
          </p:cNvPr>
          <p:cNvSpPr/>
          <p:nvPr/>
        </p:nvSpPr>
        <p:spPr>
          <a:xfrm>
            <a:off x="4264585" y="5608420"/>
            <a:ext cx="1831415" cy="646986"/>
          </a:xfrm>
          <a:prstGeom prst="roundRect">
            <a:avLst/>
          </a:prstGeom>
          <a:solidFill>
            <a:srgbClr val="EA46D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endParaRPr lang="en-US" sz="600" dirty="0">
              <a:latin typeface="Arial" panose="020B0604020202020204" pitchFamily="34" charset="0"/>
              <a:cs typeface="Arial" panose="020B0604020202020204" pitchFamily="34" charset="0"/>
            </a:endParaRPr>
          </a:p>
          <a:p>
            <a:pPr algn="ctr"/>
            <a:r>
              <a:rPr lang="en-US" sz="700" dirty="0">
                <a:latin typeface="Arial" panose="020B0604020202020204" pitchFamily="34" charset="0"/>
                <a:cs typeface="Arial" panose="020B0604020202020204" pitchFamily="34" charset="0"/>
              </a:rPr>
              <a:t>Year 10: PPE1</a:t>
            </a:r>
          </a:p>
          <a:p>
            <a:pPr algn="ctr"/>
            <a:r>
              <a:rPr lang="en-GB" sz="700" dirty="0">
                <a:latin typeface="Arial" panose="020B0604020202020204" pitchFamily="34" charset="0"/>
                <a:cs typeface="Arial" panose="020B0604020202020204" pitchFamily="34" charset="0"/>
              </a:rPr>
              <a:t>Component 1:</a:t>
            </a:r>
          </a:p>
          <a:p>
            <a:pPr algn="ctr"/>
            <a:r>
              <a:rPr lang="en-GB" sz="700" dirty="0">
                <a:latin typeface="Arial" panose="020B0604020202020204" pitchFamily="34" charset="0"/>
                <a:cs typeface="Arial" panose="020B0604020202020204" pitchFamily="34" charset="0"/>
              </a:rPr>
              <a:t>Full Exam</a:t>
            </a:r>
          </a:p>
          <a:p>
            <a:pPr algn="ctr"/>
            <a:endParaRPr lang="en-US" sz="500" dirty="0">
              <a:latin typeface="Arial" panose="020B0604020202020204" pitchFamily="34" charset="0"/>
              <a:cs typeface="Arial" panose="020B0604020202020204" pitchFamily="34" charset="0"/>
            </a:endParaRPr>
          </a:p>
        </p:txBody>
      </p:sp>
      <p:sp>
        <p:nvSpPr>
          <p:cNvPr id="143" name="Rounded Rectangle 142">
            <a:extLst>
              <a:ext uri="{FF2B5EF4-FFF2-40B4-BE49-F238E27FC236}">
                <a16:creationId xmlns:a16="http://schemas.microsoft.com/office/drawing/2014/main" id="{D86B8434-4520-B2C9-13A8-5AF439136BF1}"/>
              </a:ext>
            </a:extLst>
          </p:cNvPr>
          <p:cNvSpPr/>
          <p:nvPr/>
        </p:nvSpPr>
        <p:spPr>
          <a:xfrm>
            <a:off x="6310623" y="5174238"/>
            <a:ext cx="2659565" cy="61293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000" dirty="0">
                <a:solidFill>
                  <a:schemeClr val="tx1"/>
                </a:solidFill>
                <a:latin typeface="Arial" panose="020B0604020202020204" pitchFamily="34" charset="0"/>
                <a:cs typeface="Arial" panose="020B0604020202020204" pitchFamily="34" charset="0"/>
              </a:rPr>
              <a:t>Thoroughly revise for the PPE: use SharePoint, exercise books, internet, YouTube etc.</a:t>
            </a:r>
            <a:endParaRPr lang="en-GB" sz="1000" dirty="0">
              <a:latin typeface="Arial" panose="020B0604020202020204" pitchFamily="34" charset="0"/>
              <a:cs typeface="Arial" panose="020B0604020202020204" pitchFamily="34" charset="0"/>
            </a:endParaRPr>
          </a:p>
        </p:txBody>
      </p:sp>
      <p:sp>
        <p:nvSpPr>
          <p:cNvPr id="51" name="TextBox 50">
            <a:extLst>
              <a:ext uri="{FF2B5EF4-FFF2-40B4-BE49-F238E27FC236}">
                <a16:creationId xmlns:a16="http://schemas.microsoft.com/office/drawing/2014/main" id="{E977A375-EA38-4247-AB9E-A87DFE9D2B32}"/>
              </a:ext>
            </a:extLst>
          </p:cNvPr>
          <p:cNvSpPr txBox="1"/>
          <p:nvPr/>
        </p:nvSpPr>
        <p:spPr>
          <a:xfrm>
            <a:off x="374281" y="6402141"/>
            <a:ext cx="11762754" cy="430887"/>
          </a:xfrm>
          <a:prstGeom prst="rect">
            <a:avLst/>
          </a:prstGeom>
          <a:noFill/>
        </p:spPr>
        <p:txBody>
          <a:bodyPr wrap="square">
            <a:spAutoFit/>
          </a:bodyPr>
          <a:lstStyle/>
          <a:p>
            <a:r>
              <a:rPr lang="en-GB" sz="1100" b="1" kern="0" dirty="0">
                <a:effectLst/>
                <a:latin typeface="Calibri" panose="020F0502020204030204" pitchFamily="34" charset="0"/>
                <a:ea typeface="Calibri" panose="020F0502020204030204" pitchFamily="34" charset="0"/>
                <a:cs typeface="Times New Roman" panose="02020603050405020304" pitchFamily="18" charset="0"/>
              </a:rPr>
              <a:t>The English Department follows a spiral curriculum. This means key skills and knowledge are continuously revisited and developed through the study of progressively challenging texts, tasks, and knowledge. The increasing depth and complexity of each reiteration ensures: learning builds on prior knowledge, schemas continuously evolve, understanding becomes more profound.</a:t>
            </a:r>
            <a:endParaRPr lang="en-GB" sz="1100" b="1" dirty="0"/>
          </a:p>
        </p:txBody>
      </p:sp>
      <p:sp>
        <p:nvSpPr>
          <p:cNvPr id="48" name="Rounded Rectangle 19">
            <a:extLst>
              <a:ext uri="{FF2B5EF4-FFF2-40B4-BE49-F238E27FC236}">
                <a16:creationId xmlns:a16="http://schemas.microsoft.com/office/drawing/2014/main" id="{EBC1FC07-6198-48CF-9018-FE259E79A250}"/>
              </a:ext>
            </a:extLst>
          </p:cNvPr>
          <p:cNvSpPr/>
          <p:nvPr/>
        </p:nvSpPr>
        <p:spPr>
          <a:xfrm>
            <a:off x="2216332" y="4892003"/>
            <a:ext cx="1831415" cy="117479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900" b="1" dirty="0">
                <a:solidFill>
                  <a:schemeClr val="tx1"/>
                </a:solidFill>
                <a:latin typeface="Arial" panose="020B0604020202020204" pitchFamily="34" charset="0"/>
                <a:cs typeface="Arial" panose="020B0604020202020204" pitchFamily="34" charset="0"/>
              </a:rPr>
              <a:t>Component 2: Understanding Media Forms and Products</a:t>
            </a:r>
          </a:p>
          <a:p>
            <a:pPr algn="ctr"/>
            <a:endParaRPr lang="en-GB" sz="900" b="1" dirty="0">
              <a:solidFill>
                <a:schemeClr val="tx1"/>
              </a:solidFill>
              <a:latin typeface="Arial" panose="020B0604020202020204" pitchFamily="34" charset="0"/>
              <a:cs typeface="Arial" panose="020B0604020202020204" pitchFamily="34" charset="0"/>
            </a:endParaRPr>
          </a:p>
          <a:p>
            <a:pPr algn="ctr"/>
            <a:r>
              <a:rPr lang="en-GB" sz="900" b="1" dirty="0">
                <a:solidFill>
                  <a:schemeClr val="tx1"/>
                </a:solidFill>
                <a:latin typeface="Arial" panose="020B0604020202020204" pitchFamily="34" charset="0"/>
                <a:cs typeface="Arial" panose="020B0604020202020204" pitchFamily="34" charset="0"/>
              </a:rPr>
              <a:t>Section B: </a:t>
            </a:r>
          </a:p>
          <a:p>
            <a:pPr algn="ctr"/>
            <a:r>
              <a:rPr lang="en-GB" sz="900" b="1" dirty="0">
                <a:solidFill>
                  <a:schemeClr val="tx1"/>
                </a:solidFill>
                <a:latin typeface="Arial" panose="020B0604020202020204" pitchFamily="34" charset="0"/>
                <a:cs typeface="Arial" panose="020B0604020202020204" pitchFamily="34" charset="0"/>
              </a:rPr>
              <a:t>Music (music videos and online media)</a:t>
            </a:r>
            <a:endParaRPr lang="en-GB" sz="900" dirty="0">
              <a:solidFill>
                <a:schemeClr val="tx1"/>
              </a:solidFill>
              <a:latin typeface="Arial" panose="020B0604020202020204" pitchFamily="34" charset="0"/>
              <a:cs typeface="Arial" panose="020B0604020202020204" pitchFamily="34" charset="0"/>
            </a:endParaRPr>
          </a:p>
        </p:txBody>
      </p:sp>
      <p:sp>
        <p:nvSpPr>
          <p:cNvPr id="49" name="Rounded Rectangle 19">
            <a:extLst>
              <a:ext uri="{FF2B5EF4-FFF2-40B4-BE49-F238E27FC236}">
                <a16:creationId xmlns:a16="http://schemas.microsoft.com/office/drawing/2014/main" id="{CDCF3EE2-99AE-4584-BC72-7E99683BD14D}"/>
              </a:ext>
            </a:extLst>
          </p:cNvPr>
          <p:cNvSpPr/>
          <p:nvPr/>
        </p:nvSpPr>
        <p:spPr>
          <a:xfrm>
            <a:off x="2255374" y="2916239"/>
            <a:ext cx="1831415" cy="132802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900" b="1" dirty="0">
                <a:solidFill>
                  <a:schemeClr val="tx1"/>
                </a:solidFill>
                <a:latin typeface="Arial" panose="020B0604020202020204" pitchFamily="34" charset="0"/>
                <a:cs typeface="Arial" panose="020B0604020202020204" pitchFamily="34" charset="0"/>
              </a:rPr>
              <a:t>Component 1: Exploring Media</a:t>
            </a:r>
          </a:p>
          <a:p>
            <a:pPr algn="ctr"/>
            <a:endParaRPr lang="en-GB" sz="900" b="1" dirty="0">
              <a:solidFill>
                <a:schemeClr val="tx1"/>
              </a:solidFill>
              <a:latin typeface="Arial" panose="020B0604020202020204" pitchFamily="34" charset="0"/>
              <a:cs typeface="Arial" panose="020B0604020202020204" pitchFamily="34" charset="0"/>
            </a:endParaRPr>
          </a:p>
          <a:p>
            <a:pPr algn="ctr"/>
            <a:r>
              <a:rPr lang="en-GB" sz="900" b="1" dirty="0">
                <a:solidFill>
                  <a:schemeClr val="tx1"/>
                </a:solidFill>
                <a:latin typeface="Arial" panose="020B0604020202020204" pitchFamily="34" charset="0"/>
                <a:cs typeface="Arial" panose="020B0604020202020204" pitchFamily="34" charset="0"/>
              </a:rPr>
              <a:t>Section B:</a:t>
            </a:r>
          </a:p>
          <a:p>
            <a:pPr algn="ctr"/>
            <a:r>
              <a:rPr lang="en-GB" sz="900" b="1" dirty="0">
                <a:solidFill>
                  <a:schemeClr val="tx1"/>
                </a:solidFill>
                <a:latin typeface="Arial" panose="020B0604020202020204" pitchFamily="34" charset="0"/>
                <a:cs typeface="Arial" panose="020B0604020202020204" pitchFamily="34" charset="0"/>
              </a:rPr>
              <a:t>Exploring Media Industries and Audiences</a:t>
            </a:r>
          </a:p>
          <a:p>
            <a:pPr algn="ctr"/>
            <a:r>
              <a:rPr lang="en-GB" sz="900" i="1" dirty="0">
                <a:solidFill>
                  <a:schemeClr val="tx1"/>
                </a:solidFill>
                <a:latin typeface="Arial" panose="020B0604020202020204" pitchFamily="34" charset="0"/>
                <a:cs typeface="Arial" panose="020B0604020202020204" pitchFamily="34" charset="0"/>
              </a:rPr>
              <a:t>The Sun, The Archers, Fortnite, No Time to Die</a:t>
            </a:r>
            <a:endParaRPr lang="en-GB" sz="900" b="1" i="1" dirty="0">
              <a:solidFill>
                <a:schemeClr val="tx1"/>
              </a:solidFill>
              <a:latin typeface="Arial" panose="020B0604020202020204" pitchFamily="34" charset="0"/>
              <a:cs typeface="Arial" panose="020B0604020202020204" pitchFamily="34" charset="0"/>
            </a:endParaRPr>
          </a:p>
        </p:txBody>
      </p:sp>
      <p:sp>
        <p:nvSpPr>
          <p:cNvPr id="50" name="Rounded Rectangle 34">
            <a:extLst>
              <a:ext uri="{FF2B5EF4-FFF2-40B4-BE49-F238E27FC236}">
                <a16:creationId xmlns:a16="http://schemas.microsoft.com/office/drawing/2014/main" id="{6B9EE425-1B13-4F46-8567-D09EBFCDC06A}"/>
              </a:ext>
            </a:extLst>
          </p:cNvPr>
          <p:cNvSpPr/>
          <p:nvPr/>
        </p:nvSpPr>
        <p:spPr>
          <a:xfrm>
            <a:off x="4285016" y="2099051"/>
            <a:ext cx="1831415" cy="698063"/>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700" b="1" dirty="0">
                <a:latin typeface="Arial" panose="020B0604020202020204" pitchFamily="34" charset="0"/>
                <a:cs typeface="Arial" panose="020B0604020202020204" pitchFamily="34" charset="0"/>
              </a:rPr>
              <a:t>Component 1: Section A</a:t>
            </a:r>
          </a:p>
          <a:p>
            <a:pPr algn="ctr"/>
            <a:r>
              <a:rPr lang="en-US" sz="700" b="1" dirty="0">
                <a:latin typeface="Arial" panose="020B0604020202020204" pitchFamily="34" charset="0"/>
                <a:cs typeface="Arial" panose="020B0604020202020204" pitchFamily="34" charset="0"/>
              </a:rPr>
              <a:t>(2) Representation</a:t>
            </a:r>
            <a:r>
              <a:rPr lang="en-US" sz="700" dirty="0">
                <a:latin typeface="Arial" panose="020B0604020202020204" pitchFamily="34" charset="0"/>
                <a:cs typeface="Arial" panose="020B0604020202020204" pitchFamily="34" charset="0"/>
              </a:rPr>
              <a:t>:</a:t>
            </a:r>
          </a:p>
          <a:p>
            <a:pPr algn="ctr"/>
            <a:r>
              <a:rPr lang="en-GB" sz="700" dirty="0">
                <a:latin typeface="Arial" panose="020B0604020202020204" pitchFamily="34" charset="0"/>
                <a:cs typeface="Arial" panose="020B0604020202020204" pitchFamily="34" charset="0"/>
              </a:rPr>
              <a:t>Critical analysis that considers, contextual factors, as well as representation of gender, ethnicity etc.</a:t>
            </a:r>
          </a:p>
        </p:txBody>
      </p:sp>
      <p:sp>
        <p:nvSpPr>
          <p:cNvPr id="52" name="Rounded Rectangle 34">
            <a:extLst>
              <a:ext uri="{FF2B5EF4-FFF2-40B4-BE49-F238E27FC236}">
                <a16:creationId xmlns:a16="http://schemas.microsoft.com/office/drawing/2014/main" id="{52B83CAC-CC75-4E8E-B508-5084318D6759}"/>
              </a:ext>
            </a:extLst>
          </p:cNvPr>
          <p:cNvSpPr/>
          <p:nvPr/>
        </p:nvSpPr>
        <p:spPr>
          <a:xfrm>
            <a:off x="4247741" y="2902911"/>
            <a:ext cx="1831415" cy="57888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700" b="1" dirty="0">
                <a:latin typeface="Arial" panose="020B0604020202020204" pitchFamily="34" charset="0"/>
                <a:cs typeface="Arial" panose="020B0604020202020204" pitchFamily="34" charset="0"/>
              </a:rPr>
              <a:t>Component 1: Section B</a:t>
            </a:r>
          </a:p>
          <a:p>
            <a:pPr algn="ctr"/>
            <a:r>
              <a:rPr lang="en-US" sz="700" b="1" dirty="0">
                <a:latin typeface="Arial" panose="020B0604020202020204" pitchFamily="34" charset="0"/>
                <a:cs typeface="Arial" panose="020B0604020202020204" pitchFamily="34" charset="0"/>
              </a:rPr>
              <a:t>(3) Media Industries:</a:t>
            </a:r>
          </a:p>
          <a:p>
            <a:pPr algn="ctr"/>
            <a:r>
              <a:rPr lang="en-US" sz="700" dirty="0">
                <a:latin typeface="Arial" panose="020B0604020202020204" pitchFamily="34" charset="0"/>
                <a:cs typeface="Arial" panose="020B0604020202020204" pitchFamily="34" charset="0"/>
              </a:rPr>
              <a:t>Critical analysis that responds to specific questions on media industries.</a:t>
            </a:r>
            <a:endParaRPr lang="en-GB" sz="700" dirty="0">
              <a:latin typeface="Arial" panose="020B0604020202020204" pitchFamily="34" charset="0"/>
              <a:cs typeface="Arial" panose="020B0604020202020204" pitchFamily="34" charset="0"/>
            </a:endParaRPr>
          </a:p>
        </p:txBody>
      </p:sp>
      <p:sp>
        <p:nvSpPr>
          <p:cNvPr id="53" name="Rounded Rectangle 34">
            <a:extLst>
              <a:ext uri="{FF2B5EF4-FFF2-40B4-BE49-F238E27FC236}">
                <a16:creationId xmlns:a16="http://schemas.microsoft.com/office/drawing/2014/main" id="{02751CFF-3C99-4118-A1A2-D2EA991DCB0B}"/>
              </a:ext>
            </a:extLst>
          </p:cNvPr>
          <p:cNvSpPr/>
          <p:nvPr/>
        </p:nvSpPr>
        <p:spPr>
          <a:xfrm>
            <a:off x="4264585" y="3548314"/>
            <a:ext cx="1831415" cy="57888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700" b="1" dirty="0">
                <a:latin typeface="Arial" panose="020B0604020202020204" pitchFamily="34" charset="0"/>
                <a:cs typeface="Arial" panose="020B0604020202020204" pitchFamily="34" charset="0"/>
              </a:rPr>
              <a:t>Component 1: Section B</a:t>
            </a:r>
          </a:p>
          <a:p>
            <a:pPr algn="ctr"/>
            <a:r>
              <a:rPr lang="en-US" sz="700" b="1" dirty="0">
                <a:latin typeface="Arial" panose="020B0604020202020204" pitchFamily="34" charset="0"/>
                <a:cs typeface="Arial" panose="020B0604020202020204" pitchFamily="34" charset="0"/>
              </a:rPr>
              <a:t>(4) Media Audiences:</a:t>
            </a:r>
          </a:p>
          <a:p>
            <a:pPr algn="ctr"/>
            <a:r>
              <a:rPr lang="en-US" sz="700" dirty="0">
                <a:latin typeface="Arial" panose="020B0604020202020204" pitchFamily="34" charset="0"/>
                <a:cs typeface="Arial" panose="020B0604020202020204" pitchFamily="34" charset="0"/>
              </a:rPr>
              <a:t>Critical analysis that responds to specific questions on media audiences.</a:t>
            </a:r>
            <a:endParaRPr lang="en-GB" sz="700" dirty="0">
              <a:latin typeface="Arial" panose="020B0604020202020204" pitchFamily="34" charset="0"/>
              <a:cs typeface="Arial" panose="020B0604020202020204" pitchFamily="34" charset="0"/>
            </a:endParaRPr>
          </a:p>
        </p:txBody>
      </p:sp>
      <p:sp>
        <p:nvSpPr>
          <p:cNvPr id="55" name="Rounded Rectangle 34">
            <a:extLst>
              <a:ext uri="{FF2B5EF4-FFF2-40B4-BE49-F238E27FC236}">
                <a16:creationId xmlns:a16="http://schemas.microsoft.com/office/drawing/2014/main" id="{BFAB110D-B480-4AA0-8D51-9E79105EC60E}"/>
              </a:ext>
            </a:extLst>
          </p:cNvPr>
          <p:cNvSpPr/>
          <p:nvPr/>
        </p:nvSpPr>
        <p:spPr>
          <a:xfrm>
            <a:off x="4264585" y="4765759"/>
            <a:ext cx="1831415" cy="698063"/>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700" b="1" dirty="0">
                <a:latin typeface="Arial" panose="020B0604020202020204" pitchFamily="34" charset="0"/>
                <a:cs typeface="Arial" panose="020B0604020202020204" pitchFamily="34" charset="0"/>
              </a:rPr>
              <a:t>Component 2: Section B</a:t>
            </a:r>
          </a:p>
          <a:p>
            <a:pPr algn="ctr"/>
            <a:r>
              <a:rPr lang="en-US" sz="700" b="1" dirty="0">
                <a:latin typeface="Arial" panose="020B0604020202020204" pitchFamily="34" charset="0"/>
                <a:cs typeface="Arial" panose="020B0604020202020204" pitchFamily="34" charset="0"/>
              </a:rPr>
              <a:t>(3) Music - Representation:</a:t>
            </a:r>
          </a:p>
          <a:p>
            <a:pPr algn="ctr"/>
            <a:r>
              <a:rPr lang="en-US" sz="700" dirty="0">
                <a:latin typeface="Arial" panose="020B0604020202020204" pitchFamily="34" charset="0"/>
                <a:cs typeface="Arial" panose="020B0604020202020204" pitchFamily="34" charset="0"/>
              </a:rPr>
              <a:t>Critical analysis of representation within the music industry – focused on a specific artist(s)</a:t>
            </a:r>
            <a:endParaRPr lang="en-GB" sz="700" dirty="0">
              <a:latin typeface="Arial" panose="020B0604020202020204" pitchFamily="34" charset="0"/>
              <a:cs typeface="Arial" panose="020B0604020202020204" pitchFamily="34" charset="0"/>
            </a:endParaRPr>
          </a:p>
        </p:txBody>
      </p:sp>
      <p:sp>
        <p:nvSpPr>
          <p:cNvPr id="57" name="Rounded Rectangle 44">
            <a:extLst>
              <a:ext uri="{FF2B5EF4-FFF2-40B4-BE49-F238E27FC236}">
                <a16:creationId xmlns:a16="http://schemas.microsoft.com/office/drawing/2014/main" id="{50602429-4D39-4E5C-A65F-2DB1E61C77E2}"/>
              </a:ext>
            </a:extLst>
          </p:cNvPr>
          <p:cNvSpPr/>
          <p:nvPr/>
        </p:nvSpPr>
        <p:spPr>
          <a:xfrm>
            <a:off x="9207544" y="4069698"/>
            <a:ext cx="2659857" cy="3405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Subscription to </a:t>
            </a:r>
            <a:r>
              <a:rPr lang="en-GB" sz="1400" b="1" dirty="0" err="1">
                <a:solidFill>
                  <a:srgbClr val="942C87"/>
                </a:solidFill>
                <a:latin typeface="Arial" panose="020B0604020202020204" pitchFamily="34" charset="0"/>
                <a:cs typeface="Arial" panose="020B0604020202020204" pitchFamily="34" charset="0"/>
              </a:rPr>
              <a:t>Massolit</a:t>
            </a:r>
            <a:endParaRPr lang="en-GB" sz="1400" b="1" dirty="0">
              <a:solidFill>
                <a:srgbClr val="942C87"/>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9924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a:extLst>
              <a:ext uri="{FF2B5EF4-FFF2-40B4-BE49-F238E27FC236}">
                <a16:creationId xmlns:a16="http://schemas.microsoft.com/office/drawing/2014/main" id="{D0B688BC-D508-4EF9-B774-7A8F12198663}"/>
              </a:ext>
            </a:extLst>
          </p:cNvPr>
          <p:cNvGrpSpPr/>
          <p:nvPr/>
        </p:nvGrpSpPr>
        <p:grpSpPr>
          <a:xfrm>
            <a:off x="0" y="3804"/>
            <a:ext cx="12054136" cy="6829126"/>
            <a:chOff x="-2826" y="-10633"/>
            <a:chExt cx="12054136" cy="6829126"/>
          </a:xfrm>
        </p:grpSpPr>
        <p:grpSp>
          <p:nvGrpSpPr>
            <p:cNvPr id="28" name="Group 27">
              <a:extLst>
                <a:ext uri="{FF2B5EF4-FFF2-40B4-BE49-F238E27FC236}">
                  <a16:creationId xmlns:a16="http://schemas.microsoft.com/office/drawing/2014/main" id="{61DB4514-9125-46B1-8B31-E79B6629F86D}"/>
                </a:ext>
              </a:extLst>
            </p:cNvPr>
            <p:cNvGrpSpPr/>
            <p:nvPr/>
          </p:nvGrpSpPr>
          <p:grpSpPr>
            <a:xfrm>
              <a:off x="-2826" y="-10633"/>
              <a:ext cx="12054136" cy="6829126"/>
              <a:chOff x="-18610" y="-476646"/>
              <a:chExt cx="11894753" cy="7950878"/>
            </a:xfrm>
          </p:grpSpPr>
          <p:sp>
            <p:nvSpPr>
              <p:cNvPr id="7" name="Rounded Rectangle 6"/>
              <p:cNvSpPr/>
              <p:nvPr/>
            </p:nvSpPr>
            <p:spPr>
              <a:xfrm>
                <a:off x="9101563" y="737502"/>
                <a:ext cx="2774580" cy="39645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OPPORTUNITY AND FAITH</a:t>
                </a:r>
              </a:p>
            </p:txBody>
          </p:sp>
          <p:sp>
            <p:nvSpPr>
              <p:cNvPr id="8" name="Rounded Rectangle 7"/>
              <p:cNvSpPr/>
              <p:nvPr/>
            </p:nvSpPr>
            <p:spPr>
              <a:xfrm>
                <a:off x="2319898" y="695552"/>
                <a:ext cx="1626648" cy="3405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LEARNING</a:t>
                </a:r>
              </a:p>
            </p:txBody>
          </p:sp>
          <p:sp>
            <p:nvSpPr>
              <p:cNvPr id="9" name="TextBox 8"/>
              <p:cNvSpPr txBox="1"/>
              <p:nvPr/>
            </p:nvSpPr>
            <p:spPr>
              <a:xfrm rot="16200000">
                <a:off x="-3809383" y="3314127"/>
                <a:ext cx="7950878" cy="369332"/>
              </a:xfrm>
              <a:prstGeom prst="rect">
                <a:avLst/>
              </a:prstGeom>
              <a:solidFill>
                <a:srgbClr val="942C87"/>
              </a:solidFill>
              <a:ln>
                <a:solidFill>
                  <a:srgbClr val="942C87"/>
                </a:solid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GB" b="1" dirty="0">
                    <a:solidFill>
                      <a:schemeClr val="bg1"/>
                    </a:solidFill>
                    <a:latin typeface="Arial" panose="020B0604020202020204" pitchFamily="34" charset="0"/>
                    <a:cs typeface="Arial" panose="020B0604020202020204" pitchFamily="34" charset="0"/>
                  </a:rPr>
                  <a:t>SUBJECT- MEDIA</a:t>
                </a:r>
              </a:p>
            </p:txBody>
          </p:sp>
          <p:sp>
            <p:nvSpPr>
              <p:cNvPr id="13" name="Rounded Rectangle 12"/>
              <p:cNvSpPr/>
              <p:nvPr/>
            </p:nvSpPr>
            <p:spPr>
              <a:xfrm>
                <a:off x="4361326" y="695552"/>
                <a:ext cx="1626648" cy="3405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ASSESSMENT</a:t>
                </a:r>
              </a:p>
            </p:txBody>
          </p:sp>
          <p:sp>
            <p:nvSpPr>
              <p:cNvPr id="14" name="Rounded Rectangle 13"/>
              <p:cNvSpPr/>
              <p:nvPr/>
            </p:nvSpPr>
            <p:spPr>
              <a:xfrm>
                <a:off x="6316606" y="674129"/>
                <a:ext cx="2485299" cy="57888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HOW CAN I SUPPORT </a:t>
                </a:r>
              </a:p>
              <a:p>
                <a:pPr algn="ctr"/>
                <a:r>
                  <a:rPr lang="en-GB" sz="1400" b="1" dirty="0">
                    <a:solidFill>
                      <a:srgbClr val="942C87"/>
                    </a:solidFill>
                    <a:latin typeface="Arial" panose="020B0604020202020204" pitchFamily="34" charset="0"/>
                    <a:cs typeface="Arial" panose="020B0604020202020204" pitchFamily="34" charset="0"/>
                  </a:rPr>
                  <a:t>AT HOME</a:t>
                </a:r>
              </a:p>
            </p:txBody>
          </p:sp>
          <p:sp>
            <p:nvSpPr>
              <p:cNvPr id="22" name="Rounded Rectangle 21"/>
              <p:cNvSpPr/>
              <p:nvPr/>
            </p:nvSpPr>
            <p:spPr>
              <a:xfrm>
                <a:off x="6242790" y="3779926"/>
                <a:ext cx="2624400" cy="71361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000" dirty="0">
                    <a:solidFill>
                      <a:schemeClr val="tx1"/>
                    </a:solidFill>
                    <a:latin typeface="Arial" panose="020B0604020202020204" pitchFamily="34" charset="0"/>
                    <a:cs typeface="Arial" panose="020B0604020202020204" pitchFamily="34" charset="0"/>
                  </a:rPr>
                  <a:t>Research and undertake independent work to ensure NEA product is of a high standard.</a:t>
                </a:r>
              </a:p>
            </p:txBody>
          </p:sp>
          <p:sp>
            <p:nvSpPr>
              <p:cNvPr id="25" name="Rounded Rectangle 24"/>
              <p:cNvSpPr/>
              <p:nvPr/>
            </p:nvSpPr>
            <p:spPr>
              <a:xfrm>
                <a:off x="6247056" y="1920037"/>
                <a:ext cx="2624400" cy="5153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000" dirty="0">
                    <a:solidFill>
                      <a:schemeClr val="tx1"/>
                    </a:solidFill>
                    <a:latin typeface="Arial" panose="020B0604020202020204" pitchFamily="34" charset="0"/>
                    <a:cs typeface="Arial" panose="020B0604020202020204" pitchFamily="34" charset="0"/>
                  </a:rPr>
                  <a:t>Utilise the resources uploaded to SharePoint.</a:t>
                </a:r>
              </a:p>
            </p:txBody>
          </p:sp>
          <p:sp>
            <p:nvSpPr>
              <p:cNvPr id="34" name="Rounded Rectangle 33"/>
              <p:cNvSpPr/>
              <p:nvPr/>
            </p:nvSpPr>
            <p:spPr>
              <a:xfrm>
                <a:off x="584588" y="676265"/>
                <a:ext cx="1358735" cy="39645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YEAR 11</a:t>
                </a:r>
              </a:p>
            </p:txBody>
          </p:sp>
          <p:sp>
            <p:nvSpPr>
              <p:cNvPr id="36" name="Rounded Rectangle 35"/>
              <p:cNvSpPr/>
              <p:nvPr/>
            </p:nvSpPr>
            <p:spPr>
              <a:xfrm>
                <a:off x="4252280" y="4634268"/>
                <a:ext cx="1807200" cy="257694"/>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700" b="1" dirty="0">
                    <a:latin typeface="Arial" panose="020B0604020202020204" pitchFamily="34" charset="0"/>
                    <a:cs typeface="Arial" panose="020B0604020202020204" pitchFamily="34" charset="0"/>
                  </a:rPr>
                  <a:t>Submission of the NEA.</a:t>
                </a:r>
              </a:p>
            </p:txBody>
          </p:sp>
          <p:sp>
            <p:nvSpPr>
              <p:cNvPr id="40" name="Rounded Rectangle 39"/>
              <p:cNvSpPr/>
              <p:nvPr/>
            </p:nvSpPr>
            <p:spPr>
              <a:xfrm>
                <a:off x="6242789" y="4694843"/>
                <a:ext cx="2624400" cy="71361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000" dirty="0">
                    <a:solidFill>
                      <a:schemeClr val="tx1"/>
                    </a:solidFill>
                    <a:latin typeface="Arial" panose="020B0604020202020204" pitchFamily="34" charset="0"/>
                    <a:cs typeface="Arial" panose="020B0604020202020204" pitchFamily="34" charset="0"/>
                  </a:rPr>
                  <a:t>Visit media museums such as Bradford Science and Media Museum, Manchester Media City etc.</a:t>
                </a:r>
              </a:p>
            </p:txBody>
          </p:sp>
          <p:sp>
            <p:nvSpPr>
              <p:cNvPr id="41" name="Rounded Rectangle 40"/>
              <p:cNvSpPr/>
              <p:nvPr/>
            </p:nvSpPr>
            <p:spPr>
              <a:xfrm>
                <a:off x="6247056" y="1369129"/>
                <a:ext cx="2624400" cy="5153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000" dirty="0">
                    <a:solidFill>
                      <a:schemeClr val="tx1"/>
                    </a:solidFill>
                    <a:latin typeface="Arial" panose="020B0604020202020204" pitchFamily="34" charset="0"/>
                    <a:cs typeface="Arial" panose="020B0604020202020204" pitchFamily="34" charset="0"/>
                  </a:rPr>
                  <a:t>Engage with a variety of media products on a regular basis.</a:t>
                </a:r>
                <a:endParaRPr lang="en-GB" sz="1000" dirty="0">
                  <a:latin typeface="Arial" panose="020B0604020202020204" pitchFamily="34" charset="0"/>
                  <a:cs typeface="Arial" panose="020B0604020202020204" pitchFamily="34" charset="0"/>
                </a:endParaRPr>
              </a:p>
            </p:txBody>
          </p:sp>
          <p:sp>
            <p:nvSpPr>
              <p:cNvPr id="42" name="Rounded Rectangle 41"/>
              <p:cNvSpPr/>
              <p:nvPr/>
            </p:nvSpPr>
            <p:spPr>
              <a:xfrm>
                <a:off x="6250880" y="2661873"/>
                <a:ext cx="2624400" cy="71361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000" dirty="0">
                    <a:solidFill>
                      <a:schemeClr val="tx1"/>
                    </a:solidFill>
                    <a:latin typeface="Arial" panose="020B0604020202020204" pitchFamily="34" charset="0"/>
                    <a:cs typeface="Arial" panose="020B0604020202020204" pitchFamily="34" charset="0"/>
                  </a:rPr>
                  <a:t>Revisit media products regularly. Create resources that track the key ideas within media products being studied.</a:t>
                </a:r>
                <a:endParaRPr lang="en-GB" sz="1200" dirty="0">
                  <a:solidFill>
                    <a:schemeClr val="tx1"/>
                  </a:solidFill>
                  <a:latin typeface="Arial" panose="020B0604020202020204" pitchFamily="34" charset="0"/>
                  <a:cs typeface="Arial" panose="020B0604020202020204" pitchFamily="34" charset="0"/>
                </a:endParaRPr>
              </a:p>
            </p:txBody>
          </p:sp>
          <p:sp>
            <p:nvSpPr>
              <p:cNvPr id="43" name="Rounded Rectangle 42"/>
              <p:cNvSpPr/>
              <p:nvPr/>
            </p:nvSpPr>
            <p:spPr>
              <a:xfrm>
                <a:off x="9101563" y="1464129"/>
                <a:ext cx="2624688" cy="39645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Revision Classes</a:t>
                </a:r>
              </a:p>
            </p:txBody>
          </p:sp>
          <p:sp>
            <p:nvSpPr>
              <p:cNvPr id="44" name="Rounded Rectangle 43"/>
              <p:cNvSpPr/>
              <p:nvPr/>
            </p:nvSpPr>
            <p:spPr>
              <a:xfrm>
                <a:off x="9101563" y="2086285"/>
                <a:ext cx="2624688" cy="67396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National Science and Media Museum Trip</a:t>
                </a:r>
              </a:p>
            </p:txBody>
          </p:sp>
          <p:grpSp>
            <p:nvGrpSpPr>
              <p:cNvPr id="89" name="Group 88">
                <a:extLst>
                  <a:ext uri="{FF2B5EF4-FFF2-40B4-BE49-F238E27FC236}">
                    <a16:creationId xmlns:a16="http://schemas.microsoft.com/office/drawing/2014/main" id="{C2995409-A3F1-4E9C-8B2F-F2090A4AC5B1}"/>
                  </a:ext>
                </a:extLst>
              </p:cNvPr>
              <p:cNvGrpSpPr/>
              <p:nvPr/>
            </p:nvGrpSpPr>
            <p:grpSpPr>
              <a:xfrm>
                <a:off x="516034" y="1466884"/>
                <a:ext cx="1541145" cy="1403350"/>
                <a:chOff x="-18" y="90942"/>
                <a:chExt cx="1541145" cy="1403350"/>
              </a:xfrm>
            </p:grpSpPr>
            <p:pic>
              <p:nvPicPr>
                <p:cNvPr id="92" name="Content Placeholder 4">
                  <a:extLst>
                    <a:ext uri="{FF2B5EF4-FFF2-40B4-BE49-F238E27FC236}">
                      <a16:creationId xmlns:a16="http://schemas.microsoft.com/office/drawing/2014/main" id="{7D05A3FF-824B-42B7-801A-34544C385159}"/>
                    </a:ext>
                  </a:extLst>
                </p:cNvPr>
                <p:cNvPicPr/>
                <p:nvPr/>
              </p:nvPicPr>
              <p:blipFill rotWithShape="1">
                <a:blip r:embed="rId3">
                  <a:alphaModFix/>
                  <a:extLst>
                    <a:ext uri="{BEBA8EAE-BF5A-486C-A8C5-ECC9F3942E4B}">
                      <a14:imgProps xmlns:a14="http://schemas.microsoft.com/office/drawing/2010/main">
                        <a14:imgLayer r:embed="rId4">
                          <a14:imgEffect>
                            <a14:colorTemperature colorTemp="6521"/>
                          </a14:imgEffect>
                          <a14:imgEffect>
                            <a14:saturation sat="0"/>
                          </a14:imgEffect>
                        </a14:imgLayer>
                      </a14:imgProps>
                    </a:ext>
                  </a:extLst>
                </a:blip>
                <a:srcRect l="15246" t="8707" r="2591" b="10331"/>
                <a:stretch/>
              </p:blipFill>
              <p:spPr>
                <a:xfrm>
                  <a:off x="-18" y="90942"/>
                  <a:ext cx="1541145" cy="1403350"/>
                </a:xfrm>
                <a:prstGeom prst="rect">
                  <a:avLst/>
                </a:prstGeom>
                <a:noFill/>
              </p:spPr>
            </p:pic>
            <p:sp>
              <p:nvSpPr>
                <p:cNvPr id="91" name="TextBox 17">
                  <a:extLst>
                    <a:ext uri="{FF2B5EF4-FFF2-40B4-BE49-F238E27FC236}">
                      <a16:creationId xmlns:a16="http://schemas.microsoft.com/office/drawing/2014/main" id="{21A632E2-6C17-460C-87AF-A3C663308962}"/>
                    </a:ext>
                  </a:extLst>
                </p:cNvPr>
                <p:cNvSpPr txBox="1"/>
                <p:nvPr/>
              </p:nvSpPr>
              <p:spPr>
                <a:xfrm>
                  <a:off x="185854" y="406062"/>
                  <a:ext cx="1133475"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AUTUMN</a:t>
                  </a:r>
                  <a:endParaRPr lang="en-GB" sz="14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400" dirty="0">
                    <a:effectLst/>
                    <a:latin typeface="Arial" panose="020B0604020202020204" pitchFamily="34" charset="0"/>
                    <a:ea typeface="Times New Roman" panose="02020603050405020304" pitchFamily="18" charset="0"/>
                    <a:cs typeface="Arial" panose="020B0604020202020204" pitchFamily="34" charset="0"/>
                  </a:endParaRPr>
                </a:p>
              </p:txBody>
            </p:sp>
          </p:grpSp>
          <p:grpSp>
            <p:nvGrpSpPr>
              <p:cNvPr id="94" name="Group 93">
                <a:extLst>
                  <a:ext uri="{FF2B5EF4-FFF2-40B4-BE49-F238E27FC236}">
                    <a16:creationId xmlns:a16="http://schemas.microsoft.com/office/drawing/2014/main" id="{B83C5640-EEDC-4823-A57F-DB14078B13DC}"/>
                  </a:ext>
                </a:extLst>
              </p:cNvPr>
              <p:cNvGrpSpPr/>
              <p:nvPr/>
            </p:nvGrpSpPr>
            <p:grpSpPr>
              <a:xfrm>
                <a:off x="535212" y="3223569"/>
                <a:ext cx="1541145" cy="1403350"/>
                <a:chOff x="16500" y="-1679"/>
                <a:chExt cx="1541145" cy="1403350"/>
              </a:xfrm>
            </p:grpSpPr>
            <p:grpSp>
              <p:nvGrpSpPr>
                <p:cNvPr id="95" name="Group 94">
                  <a:extLst>
                    <a:ext uri="{FF2B5EF4-FFF2-40B4-BE49-F238E27FC236}">
                      <a16:creationId xmlns:a16="http://schemas.microsoft.com/office/drawing/2014/main" id="{ADBF4D05-938B-43E8-884A-41C52F333F10}"/>
                    </a:ext>
                  </a:extLst>
                </p:cNvPr>
                <p:cNvGrpSpPr/>
                <p:nvPr/>
              </p:nvGrpSpPr>
              <p:grpSpPr>
                <a:xfrm>
                  <a:off x="16500" y="-1679"/>
                  <a:ext cx="1541145" cy="1403350"/>
                  <a:chOff x="16500" y="-1679"/>
                  <a:chExt cx="1541145" cy="1403350"/>
                </a:xfrm>
              </p:grpSpPr>
              <p:pic>
                <p:nvPicPr>
                  <p:cNvPr id="97" name="Content Placeholder 4">
                    <a:extLst>
                      <a:ext uri="{FF2B5EF4-FFF2-40B4-BE49-F238E27FC236}">
                        <a16:creationId xmlns:a16="http://schemas.microsoft.com/office/drawing/2014/main" id="{0DE07473-A2D9-424A-8D4C-C36437CEE493}"/>
                      </a:ext>
                    </a:extLst>
                  </p:cNvPr>
                  <p:cNvPicPr/>
                  <p:nvPr/>
                </p:nvPicPr>
                <p:blipFill rotWithShape="1">
                  <a:blip r:embed="rId3">
                    <a:alphaModFix/>
                    <a:extLst>
                      <a:ext uri="{BEBA8EAE-BF5A-486C-A8C5-ECC9F3942E4B}">
                        <a14:imgProps xmlns:a14="http://schemas.microsoft.com/office/drawing/2010/main">
                          <a14:imgLayer r:embed="rId4">
                            <a14:imgEffect>
                              <a14:colorTemperature colorTemp="6521"/>
                            </a14:imgEffect>
                            <a14:imgEffect>
                              <a14:saturation sat="0"/>
                            </a14:imgEffect>
                          </a14:imgLayer>
                        </a14:imgProps>
                      </a:ext>
                    </a:extLst>
                  </a:blip>
                  <a:srcRect l="15246" t="8707" r="2591" b="10331"/>
                  <a:stretch/>
                </p:blipFill>
                <p:spPr>
                  <a:xfrm>
                    <a:off x="16500" y="-1679"/>
                    <a:ext cx="1541145" cy="1403350"/>
                  </a:xfrm>
                  <a:prstGeom prst="rect">
                    <a:avLst/>
                  </a:prstGeom>
                  <a:noFill/>
                </p:spPr>
              </p:pic>
              <p:sp>
                <p:nvSpPr>
                  <p:cNvPr id="98" name="TextBox 11">
                    <a:extLst>
                      <a:ext uri="{FF2B5EF4-FFF2-40B4-BE49-F238E27FC236}">
                        <a16:creationId xmlns:a16="http://schemas.microsoft.com/office/drawing/2014/main" id="{9A3E6284-D975-4197-BFE1-1D896009B783}"/>
                      </a:ext>
                    </a:extLst>
                  </p:cNvPr>
                  <p:cNvSpPr txBox="1"/>
                  <p:nvPr/>
                </p:nvSpPr>
                <p:spPr>
                  <a:xfrm>
                    <a:off x="307239" y="197511"/>
                    <a:ext cx="885983" cy="369332"/>
                  </a:xfrm>
                  <a:prstGeom prst="rect">
                    <a:avLst/>
                  </a:prstGeom>
                  <a:solidFill>
                    <a:srgbClr val="B9B9B9"/>
                  </a:solidFill>
                </p:spPr>
                <p:txBody>
                  <a:bodyPr wrap="square" rtlCol="0">
                    <a:spAutoFit/>
                  </a:bodyPr>
                  <a:lstStyle/>
                  <a:p>
                    <a:endParaRPr lang="en-GB"/>
                  </a:p>
                </p:txBody>
              </p:sp>
            </p:grpSp>
            <p:sp>
              <p:nvSpPr>
                <p:cNvPr id="96" name="TextBox 17">
                  <a:extLst>
                    <a:ext uri="{FF2B5EF4-FFF2-40B4-BE49-F238E27FC236}">
                      <a16:creationId xmlns:a16="http://schemas.microsoft.com/office/drawing/2014/main" id="{E507A01D-8AC6-4C0E-BC36-0B73B229030B}"/>
                    </a:ext>
                  </a:extLst>
                </p:cNvPr>
                <p:cNvSpPr txBox="1"/>
                <p:nvPr/>
              </p:nvSpPr>
              <p:spPr>
                <a:xfrm>
                  <a:off x="253817" y="318678"/>
                  <a:ext cx="1134110"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SPRING</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p:txBody>
            </p:sp>
          </p:grpSp>
          <p:grpSp>
            <p:nvGrpSpPr>
              <p:cNvPr id="99" name="Group 98">
                <a:extLst>
                  <a:ext uri="{FF2B5EF4-FFF2-40B4-BE49-F238E27FC236}">
                    <a16:creationId xmlns:a16="http://schemas.microsoft.com/office/drawing/2014/main" id="{69CEFB66-FCAE-4035-BCF2-54636EBA8F03}"/>
                  </a:ext>
                </a:extLst>
              </p:cNvPr>
              <p:cNvGrpSpPr/>
              <p:nvPr/>
            </p:nvGrpSpPr>
            <p:grpSpPr>
              <a:xfrm>
                <a:off x="517675" y="4953916"/>
                <a:ext cx="1541145" cy="1403350"/>
                <a:chOff x="1623" y="-208039"/>
                <a:chExt cx="1541145" cy="1403350"/>
              </a:xfrm>
            </p:grpSpPr>
            <p:pic>
              <p:nvPicPr>
                <p:cNvPr id="102" name="Content Placeholder 4">
                  <a:extLst>
                    <a:ext uri="{FF2B5EF4-FFF2-40B4-BE49-F238E27FC236}">
                      <a16:creationId xmlns:a16="http://schemas.microsoft.com/office/drawing/2014/main" id="{38921B69-8A27-49D0-8E10-EE1613E665C1}"/>
                    </a:ext>
                  </a:extLst>
                </p:cNvPr>
                <p:cNvPicPr/>
                <p:nvPr/>
              </p:nvPicPr>
              <p:blipFill rotWithShape="1">
                <a:blip r:embed="rId3">
                  <a:alphaModFix/>
                  <a:extLst>
                    <a:ext uri="{BEBA8EAE-BF5A-486C-A8C5-ECC9F3942E4B}">
                      <a14:imgProps xmlns:a14="http://schemas.microsoft.com/office/drawing/2010/main">
                        <a14:imgLayer r:embed="rId4">
                          <a14:imgEffect>
                            <a14:colorTemperature colorTemp="6521"/>
                          </a14:imgEffect>
                          <a14:imgEffect>
                            <a14:saturation sat="0"/>
                          </a14:imgEffect>
                        </a14:imgLayer>
                      </a14:imgProps>
                    </a:ext>
                  </a:extLst>
                </a:blip>
                <a:srcRect l="15246" t="8707" r="2591" b="10331"/>
                <a:stretch/>
              </p:blipFill>
              <p:spPr>
                <a:xfrm>
                  <a:off x="1623" y="-208039"/>
                  <a:ext cx="1541145" cy="1403350"/>
                </a:xfrm>
                <a:prstGeom prst="rect">
                  <a:avLst/>
                </a:prstGeom>
                <a:noFill/>
              </p:spPr>
            </p:pic>
            <p:sp>
              <p:nvSpPr>
                <p:cNvPr id="101" name="TextBox 17">
                  <a:extLst>
                    <a:ext uri="{FF2B5EF4-FFF2-40B4-BE49-F238E27FC236}">
                      <a16:creationId xmlns:a16="http://schemas.microsoft.com/office/drawing/2014/main" id="{5886278B-E7C5-4BCD-9669-19EA39499928}"/>
                    </a:ext>
                  </a:extLst>
                </p:cNvPr>
                <p:cNvSpPr txBox="1"/>
                <p:nvPr/>
              </p:nvSpPr>
              <p:spPr>
                <a:xfrm>
                  <a:off x="203500" y="158916"/>
                  <a:ext cx="1134110"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SUMMER</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p:txBody>
            </p:sp>
          </p:grpSp>
          <p:sp>
            <p:nvSpPr>
              <p:cNvPr id="105" name="Rounded Rectangle 44">
                <a:extLst>
                  <a:ext uri="{FF2B5EF4-FFF2-40B4-BE49-F238E27FC236}">
                    <a16:creationId xmlns:a16="http://schemas.microsoft.com/office/drawing/2014/main" id="{59C2B61C-C1E5-4CB6-8A78-BC4121DB4337}"/>
                  </a:ext>
                </a:extLst>
              </p:cNvPr>
              <p:cNvSpPr/>
              <p:nvPr/>
            </p:nvSpPr>
            <p:spPr>
              <a:xfrm>
                <a:off x="9079484" y="2971514"/>
                <a:ext cx="2624688" cy="39645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Visiting Speakers</a:t>
                </a:r>
              </a:p>
            </p:txBody>
          </p:sp>
          <p:sp>
            <p:nvSpPr>
              <p:cNvPr id="106" name="Rounded Rectangle 44">
                <a:extLst>
                  <a:ext uri="{FF2B5EF4-FFF2-40B4-BE49-F238E27FC236}">
                    <a16:creationId xmlns:a16="http://schemas.microsoft.com/office/drawing/2014/main" id="{937CE76F-D007-4047-949E-B5A9EDA0A0FC}"/>
                  </a:ext>
                </a:extLst>
              </p:cNvPr>
              <p:cNvSpPr/>
              <p:nvPr/>
            </p:nvSpPr>
            <p:spPr>
              <a:xfrm>
                <a:off x="9067434" y="3607425"/>
                <a:ext cx="2624688" cy="39645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Script Writing Competitions</a:t>
                </a:r>
              </a:p>
            </p:txBody>
          </p:sp>
        </p:grpSp>
        <p:sp>
          <p:nvSpPr>
            <p:cNvPr id="30" name="TextBox 29">
              <a:extLst>
                <a:ext uri="{FF2B5EF4-FFF2-40B4-BE49-F238E27FC236}">
                  <a16:creationId xmlns:a16="http://schemas.microsoft.com/office/drawing/2014/main" id="{032B00A2-E3DC-4815-8FE5-4BB829C55484}"/>
                </a:ext>
              </a:extLst>
            </p:cNvPr>
            <p:cNvSpPr txBox="1"/>
            <p:nvPr/>
          </p:nvSpPr>
          <p:spPr>
            <a:xfrm>
              <a:off x="532417" y="34105"/>
              <a:ext cx="11103652" cy="369332"/>
            </a:xfrm>
            <a:prstGeom prst="rect">
              <a:avLst/>
            </a:prstGeom>
            <a:noFill/>
          </p:spPr>
          <p:txBody>
            <a:bodyPr wrap="square" rtlCol="0">
              <a:spAutoFit/>
            </a:bodyPr>
            <a:lstStyle/>
            <a:p>
              <a:pPr algn="ctr"/>
              <a:r>
                <a:rPr lang="en-GB" b="1" dirty="0">
                  <a:latin typeface="Arial" panose="020B0604020202020204" pitchFamily="34" charset="0"/>
                  <a:cs typeface="Arial" panose="020B0604020202020204" pitchFamily="34" charset="0"/>
                </a:rPr>
                <a:t>ST MARY’S MENSTON – MEDIA SUBJECT INTENT </a:t>
              </a:r>
            </a:p>
          </p:txBody>
        </p:sp>
      </p:grpSp>
      <p:sp>
        <p:nvSpPr>
          <p:cNvPr id="54" name="TextBox 53">
            <a:extLst>
              <a:ext uri="{FF2B5EF4-FFF2-40B4-BE49-F238E27FC236}">
                <a16:creationId xmlns:a16="http://schemas.microsoft.com/office/drawing/2014/main" id="{1CCDA043-8CDC-4B92-8C49-D01D3D6F4421}"/>
              </a:ext>
            </a:extLst>
          </p:cNvPr>
          <p:cNvSpPr txBox="1"/>
          <p:nvPr/>
        </p:nvSpPr>
        <p:spPr>
          <a:xfrm>
            <a:off x="744680" y="241632"/>
            <a:ext cx="11055178" cy="632033"/>
          </a:xfrm>
          <a:prstGeom prst="rect">
            <a:avLst/>
          </a:prstGeom>
          <a:noFill/>
        </p:spPr>
        <p:txBody>
          <a:bodyPr wrap="square">
            <a:spAutoFit/>
          </a:bodyPr>
          <a:lstStyle/>
          <a:p>
            <a:pPr>
              <a:lnSpc>
                <a:spcPct val="107000"/>
              </a:lnSpc>
              <a:spcAft>
                <a:spcPts val="800"/>
              </a:spcAft>
            </a:pPr>
            <a:r>
              <a:rPr lang="en-GB" sz="9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intent of our English department is: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9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 </a:t>
            </a:r>
            <a:r>
              <a:rPr lang="en-GB" sz="900" b="1"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enrich </a:t>
            </a:r>
            <a:r>
              <a:rPr lang="en-GB" sz="9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cultural, intellectual, social, and spiritual lives of all our students through continuous access to cultural capital, knowledge, and skills.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9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 </a:t>
            </a:r>
            <a:r>
              <a:rPr lang="en-GB" sz="900" b="1"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empower </a:t>
            </a:r>
            <a:r>
              <a:rPr lang="en-GB" sz="9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those in our care by creating engaged, articulate, and critical students who are aspirational in their outlook and who constantly question what it is to be in this world.</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9" name="Rounded Rectangle 78">
            <a:extLst>
              <a:ext uri="{FF2B5EF4-FFF2-40B4-BE49-F238E27FC236}">
                <a16:creationId xmlns:a16="http://schemas.microsoft.com/office/drawing/2014/main" id="{A7C76667-93B1-8DBA-46E5-AB9872B95027}"/>
              </a:ext>
            </a:extLst>
          </p:cNvPr>
          <p:cNvSpPr/>
          <p:nvPr/>
        </p:nvSpPr>
        <p:spPr>
          <a:xfrm>
            <a:off x="4347137" y="3909331"/>
            <a:ext cx="1831415" cy="306467"/>
          </a:xfrm>
          <a:prstGeom prst="roundRect">
            <a:avLst/>
          </a:prstGeom>
          <a:solidFill>
            <a:srgbClr val="EA46D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600" b="1" dirty="0">
                <a:latin typeface="Arial" panose="020B0604020202020204" pitchFamily="34" charset="0"/>
                <a:cs typeface="Arial" panose="020B0604020202020204" pitchFamily="34" charset="0"/>
              </a:rPr>
              <a:t>Year 11: PPE</a:t>
            </a:r>
          </a:p>
          <a:p>
            <a:pPr algn="ctr"/>
            <a:r>
              <a:rPr lang="en-GB" sz="600" b="1" dirty="0">
                <a:latin typeface="Arial" panose="020B0604020202020204" pitchFamily="34" charset="0"/>
                <a:cs typeface="Arial" panose="020B0604020202020204" pitchFamily="34" charset="0"/>
              </a:rPr>
              <a:t>Component 1: Full Exam</a:t>
            </a:r>
            <a:endParaRPr lang="en-US" sz="500" b="1" dirty="0">
              <a:latin typeface="Arial" panose="020B0604020202020204" pitchFamily="34" charset="0"/>
              <a:cs typeface="Arial" panose="020B0604020202020204" pitchFamily="34" charset="0"/>
            </a:endParaRPr>
          </a:p>
        </p:txBody>
      </p:sp>
      <p:sp>
        <p:nvSpPr>
          <p:cNvPr id="143" name="Rounded Rectangle 142">
            <a:extLst>
              <a:ext uri="{FF2B5EF4-FFF2-40B4-BE49-F238E27FC236}">
                <a16:creationId xmlns:a16="http://schemas.microsoft.com/office/drawing/2014/main" id="{D86B8434-4520-B2C9-13A8-5AF439136BF1}"/>
              </a:ext>
            </a:extLst>
          </p:cNvPr>
          <p:cNvSpPr/>
          <p:nvPr/>
        </p:nvSpPr>
        <p:spPr>
          <a:xfrm>
            <a:off x="6310623" y="5174238"/>
            <a:ext cx="2659565" cy="61293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000" dirty="0">
                <a:solidFill>
                  <a:schemeClr val="tx1"/>
                </a:solidFill>
                <a:latin typeface="Arial" panose="020B0604020202020204" pitchFamily="34" charset="0"/>
                <a:cs typeface="Arial" panose="020B0604020202020204" pitchFamily="34" charset="0"/>
              </a:rPr>
              <a:t>Thoroughly revise for the PPE: use SharePoint, exercise books, internet, YouTube etc.</a:t>
            </a:r>
            <a:endParaRPr lang="en-GB" sz="1000" dirty="0">
              <a:latin typeface="Arial" panose="020B0604020202020204" pitchFamily="34" charset="0"/>
              <a:cs typeface="Arial" panose="020B0604020202020204" pitchFamily="34" charset="0"/>
            </a:endParaRPr>
          </a:p>
        </p:txBody>
      </p:sp>
      <p:sp>
        <p:nvSpPr>
          <p:cNvPr id="51" name="TextBox 50">
            <a:extLst>
              <a:ext uri="{FF2B5EF4-FFF2-40B4-BE49-F238E27FC236}">
                <a16:creationId xmlns:a16="http://schemas.microsoft.com/office/drawing/2014/main" id="{E977A375-EA38-4247-AB9E-A87DFE9D2B32}"/>
              </a:ext>
            </a:extLst>
          </p:cNvPr>
          <p:cNvSpPr txBox="1"/>
          <p:nvPr/>
        </p:nvSpPr>
        <p:spPr>
          <a:xfrm>
            <a:off x="429246" y="6358798"/>
            <a:ext cx="11762754" cy="430887"/>
          </a:xfrm>
          <a:prstGeom prst="rect">
            <a:avLst/>
          </a:prstGeom>
          <a:noFill/>
        </p:spPr>
        <p:txBody>
          <a:bodyPr wrap="square">
            <a:spAutoFit/>
          </a:bodyPr>
          <a:lstStyle/>
          <a:p>
            <a:r>
              <a:rPr lang="en-GB" sz="1100" b="1" kern="0" dirty="0">
                <a:effectLst/>
                <a:latin typeface="Calibri" panose="020F0502020204030204" pitchFamily="34" charset="0"/>
                <a:ea typeface="Calibri" panose="020F0502020204030204" pitchFamily="34" charset="0"/>
                <a:cs typeface="Times New Roman" panose="02020603050405020304" pitchFamily="18" charset="0"/>
              </a:rPr>
              <a:t>The English Department follows a spiral curriculum. This means key skills and knowledge are continuously revisited and developed through the study of progressively challenging texts, tasks, and knowledge. The increasing depth and complexity of each reiteration ensures: learning builds on prior knowledge, schemas continuously evolve, understanding becomes more profound.</a:t>
            </a:r>
            <a:endParaRPr lang="en-GB" sz="1100" b="1" dirty="0"/>
          </a:p>
        </p:txBody>
      </p:sp>
      <p:sp>
        <p:nvSpPr>
          <p:cNvPr id="52" name="Rounded Rectangle 34">
            <a:extLst>
              <a:ext uri="{FF2B5EF4-FFF2-40B4-BE49-F238E27FC236}">
                <a16:creationId xmlns:a16="http://schemas.microsoft.com/office/drawing/2014/main" id="{52B83CAC-CC75-4E8E-B508-5084318D6759}"/>
              </a:ext>
            </a:extLst>
          </p:cNvPr>
          <p:cNvSpPr/>
          <p:nvPr/>
        </p:nvSpPr>
        <p:spPr>
          <a:xfrm>
            <a:off x="4347137" y="2499681"/>
            <a:ext cx="1831415" cy="57888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700" b="1" dirty="0">
                <a:latin typeface="Arial" panose="020B0604020202020204" pitchFamily="34" charset="0"/>
                <a:cs typeface="Arial" panose="020B0604020202020204" pitchFamily="34" charset="0"/>
              </a:rPr>
              <a:t>Component 2: Section A</a:t>
            </a:r>
          </a:p>
          <a:p>
            <a:pPr algn="ctr"/>
            <a:r>
              <a:rPr lang="en-US" sz="700" b="1" dirty="0">
                <a:latin typeface="Arial" panose="020B0604020202020204" pitchFamily="34" charset="0"/>
                <a:cs typeface="Arial" panose="020B0604020202020204" pitchFamily="34" charset="0"/>
              </a:rPr>
              <a:t>(1) Media Language:</a:t>
            </a:r>
          </a:p>
          <a:p>
            <a:pPr algn="ctr"/>
            <a:r>
              <a:rPr lang="en-US" sz="700" dirty="0">
                <a:latin typeface="Arial" panose="020B0604020202020204" pitchFamily="34" charset="0"/>
                <a:cs typeface="Arial" panose="020B0604020202020204" pitchFamily="34" charset="0"/>
              </a:rPr>
              <a:t>Critical analysis that responds to a two minute extract from </a:t>
            </a:r>
            <a:r>
              <a:rPr lang="en-US" sz="700" i="1" dirty="0">
                <a:latin typeface="Arial" panose="020B0604020202020204" pitchFamily="34" charset="0"/>
                <a:cs typeface="Arial" panose="020B0604020202020204" pitchFamily="34" charset="0"/>
              </a:rPr>
              <a:t>Luther</a:t>
            </a:r>
            <a:r>
              <a:rPr lang="en-US" sz="700" dirty="0">
                <a:latin typeface="Arial" panose="020B0604020202020204" pitchFamily="34" charset="0"/>
                <a:cs typeface="Arial" panose="020B0604020202020204" pitchFamily="34" charset="0"/>
              </a:rPr>
              <a:t>.</a:t>
            </a:r>
            <a:endParaRPr lang="en-GB" sz="700" dirty="0">
              <a:latin typeface="Arial" panose="020B0604020202020204" pitchFamily="34" charset="0"/>
              <a:cs typeface="Arial" panose="020B0604020202020204" pitchFamily="34" charset="0"/>
            </a:endParaRPr>
          </a:p>
        </p:txBody>
      </p:sp>
      <p:sp>
        <p:nvSpPr>
          <p:cNvPr id="55" name="Rounded Rectangle 34">
            <a:extLst>
              <a:ext uri="{FF2B5EF4-FFF2-40B4-BE49-F238E27FC236}">
                <a16:creationId xmlns:a16="http://schemas.microsoft.com/office/drawing/2014/main" id="{BFAB110D-B480-4AA0-8D51-9E79105EC60E}"/>
              </a:ext>
            </a:extLst>
          </p:cNvPr>
          <p:cNvSpPr/>
          <p:nvPr/>
        </p:nvSpPr>
        <p:spPr>
          <a:xfrm>
            <a:off x="4328118" y="4741627"/>
            <a:ext cx="1831415" cy="340519"/>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700" b="1" dirty="0">
                <a:latin typeface="Arial" panose="020B0604020202020204" pitchFamily="34" charset="0"/>
                <a:cs typeface="Arial" panose="020B0604020202020204" pitchFamily="34" charset="0"/>
              </a:rPr>
              <a:t>Various Spiral Tasks in response to required revision.</a:t>
            </a:r>
            <a:endParaRPr lang="en-GB" sz="700" dirty="0">
              <a:latin typeface="Arial" panose="020B0604020202020204" pitchFamily="34" charset="0"/>
              <a:cs typeface="Arial" panose="020B0604020202020204" pitchFamily="34" charset="0"/>
            </a:endParaRPr>
          </a:p>
        </p:txBody>
      </p:sp>
      <p:sp>
        <p:nvSpPr>
          <p:cNvPr id="57" name="Rounded Rectangle 44">
            <a:extLst>
              <a:ext uri="{FF2B5EF4-FFF2-40B4-BE49-F238E27FC236}">
                <a16:creationId xmlns:a16="http://schemas.microsoft.com/office/drawing/2014/main" id="{50602429-4D39-4E5C-A65F-2DB1E61C77E2}"/>
              </a:ext>
            </a:extLst>
          </p:cNvPr>
          <p:cNvSpPr/>
          <p:nvPr/>
        </p:nvSpPr>
        <p:spPr>
          <a:xfrm>
            <a:off x="9207544" y="4069698"/>
            <a:ext cx="2659857" cy="3405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Subscription to </a:t>
            </a:r>
            <a:r>
              <a:rPr lang="en-GB" sz="1400" b="1" dirty="0" err="1">
                <a:solidFill>
                  <a:srgbClr val="942C87"/>
                </a:solidFill>
                <a:latin typeface="Arial" panose="020B0604020202020204" pitchFamily="34" charset="0"/>
                <a:cs typeface="Arial" panose="020B0604020202020204" pitchFamily="34" charset="0"/>
              </a:rPr>
              <a:t>Massolit</a:t>
            </a:r>
            <a:endParaRPr lang="en-GB" sz="1400" b="1" dirty="0">
              <a:solidFill>
                <a:srgbClr val="942C87"/>
              </a:solidFill>
              <a:latin typeface="Arial" panose="020B0604020202020204" pitchFamily="34" charset="0"/>
              <a:cs typeface="Arial" panose="020B0604020202020204" pitchFamily="34" charset="0"/>
            </a:endParaRPr>
          </a:p>
        </p:txBody>
      </p:sp>
      <p:sp>
        <p:nvSpPr>
          <p:cNvPr id="47" name="Rounded Rectangle 19">
            <a:extLst>
              <a:ext uri="{FF2B5EF4-FFF2-40B4-BE49-F238E27FC236}">
                <a16:creationId xmlns:a16="http://schemas.microsoft.com/office/drawing/2014/main" id="{D6847A96-7991-4E22-A02B-3B1F41E9F368}"/>
              </a:ext>
            </a:extLst>
          </p:cNvPr>
          <p:cNvSpPr/>
          <p:nvPr/>
        </p:nvSpPr>
        <p:spPr>
          <a:xfrm>
            <a:off x="2295504" y="1571435"/>
            <a:ext cx="1831415" cy="91940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800" b="1" dirty="0">
                <a:solidFill>
                  <a:schemeClr val="tx1"/>
                </a:solidFill>
                <a:latin typeface="Arial" panose="020B0604020202020204" pitchFamily="34" charset="0"/>
                <a:cs typeface="Arial" panose="020B0604020202020204" pitchFamily="34" charset="0"/>
              </a:rPr>
              <a:t>Component 2: Understanding Media Forms and Products</a:t>
            </a:r>
          </a:p>
          <a:p>
            <a:pPr algn="ctr"/>
            <a:endParaRPr lang="en-GB" sz="800" b="1" dirty="0">
              <a:solidFill>
                <a:schemeClr val="tx1"/>
              </a:solidFill>
              <a:latin typeface="Arial" panose="020B0604020202020204" pitchFamily="34" charset="0"/>
              <a:cs typeface="Arial" panose="020B0604020202020204" pitchFamily="34" charset="0"/>
            </a:endParaRPr>
          </a:p>
          <a:p>
            <a:pPr algn="ctr"/>
            <a:r>
              <a:rPr lang="en-GB" sz="800" b="1" dirty="0">
                <a:solidFill>
                  <a:schemeClr val="tx1"/>
                </a:solidFill>
                <a:latin typeface="Arial" panose="020B0604020202020204" pitchFamily="34" charset="0"/>
                <a:cs typeface="Arial" panose="020B0604020202020204" pitchFamily="34" charset="0"/>
              </a:rPr>
              <a:t>Section B: </a:t>
            </a:r>
          </a:p>
          <a:p>
            <a:pPr algn="ctr"/>
            <a:r>
              <a:rPr lang="en-GB" sz="800" b="1" dirty="0">
                <a:solidFill>
                  <a:schemeClr val="tx1"/>
                </a:solidFill>
                <a:latin typeface="Arial" panose="020B0604020202020204" pitchFamily="34" charset="0"/>
                <a:cs typeface="Arial" panose="020B0604020202020204" pitchFamily="34" charset="0"/>
              </a:rPr>
              <a:t>Music </a:t>
            </a:r>
            <a:r>
              <a:rPr lang="en-GB" sz="800" dirty="0">
                <a:solidFill>
                  <a:schemeClr val="tx1"/>
                </a:solidFill>
                <a:latin typeface="Arial" panose="020B0604020202020204" pitchFamily="34" charset="0"/>
                <a:cs typeface="Arial" panose="020B0604020202020204" pitchFamily="34" charset="0"/>
              </a:rPr>
              <a:t>(music videos and online media)</a:t>
            </a:r>
          </a:p>
        </p:txBody>
      </p:sp>
      <p:sp>
        <p:nvSpPr>
          <p:cNvPr id="58" name="Rounded Rectangle 19">
            <a:extLst>
              <a:ext uri="{FF2B5EF4-FFF2-40B4-BE49-F238E27FC236}">
                <a16:creationId xmlns:a16="http://schemas.microsoft.com/office/drawing/2014/main" id="{B30AD86B-A401-497F-9D1D-26106B0585B1}"/>
              </a:ext>
            </a:extLst>
          </p:cNvPr>
          <p:cNvSpPr/>
          <p:nvPr/>
        </p:nvSpPr>
        <p:spPr>
          <a:xfrm>
            <a:off x="2278548" y="2632823"/>
            <a:ext cx="1831415" cy="120884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endParaRPr lang="en-GB" sz="800" b="1" dirty="0">
              <a:solidFill>
                <a:schemeClr val="tx1"/>
              </a:solidFill>
              <a:latin typeface="Arial" panose="020B0604020202020204" pitchFamily="34" charset="0"/>
              <a:cs typeface="Arial" panose="020B0604020202020204" pitchFamily="34" charset="0"/>
            </a:endParaRPr>
          </a:p>
          <a:p>
            <a:pPr algn="ctr"/>
            <a:r>
              <a:rPr lang="en-GB" sz="800" b="1" dirty="0">
                <a:solidFill>
                  <a:schemeClr val="tx1"/>
                </a:solidFill>
                <a:latin typeface="Arial" panose="020B0604020202020204" pitchFamily="34" charset="0"/>
                <a:cs typeface="Arial" panose="020B0604020202020204" pitchFamily="34" charset="0"/>
              </a:rPr>
              <a:t>Component 2: Understanding Media Forms and Products</a:t>
            </a:r>
          </a:p>
          <a:p>
            <a:pPr algn="ctr"/>
            <a:endParaRPr lang="en-GB" sz="800" b="1" dirty="0">
              <a:solidFill>
                <a:schemeClr val="tx1"/>
              </a:solidFill>
              <a:latin typeface="Arial" panose="020B0604020202020204" pitchFamily="34" charset="0"/>
              <a:cs typeface="Arial" panose="020B0604020202020204" pitchFamily="34" charset="0"/>
            </a:endParaRPr>
          </a:p>
          <a:p>
            <a:pPr algn="ctr"/>
            <a:r>
              <a:rPr lang="en-GB" sz="800" b="1" dirty="0">
                <a:solidFill>
                  <a:schemeClr val="tx1"/>
                </a:solidFill>
                <a:latin typeface="Arial" panose="020B0604020202020204" pitchFamily="34" charset="0"/>
                <a:cs typeface="Arial" panose="020B0604020202020204" pitchFamily="34" charset="0"/>
              </a:rPr>
              <a:t>Section A: </a:t>
            </a:r>
          </a:p>
          <a:p>
            <a:pPr algn="ctr"/>
            <a:r>
              <a:rPr lang="en-GB" sz="800" b="1" dirty="0">
                <a:solidFill>
                  <a:schemeClr val="tx1"/>
                </a:solidFill>
                <a:latin typeface="Arial" panose="020B0604020202020204" pitchFamily="34" charset="0"/>
                <a:cs typeface="Arial" panose="020B0604020202020204" pitchFamily="34" charset="0"/>
              </a:rPr>
              <a:t>Television – Crime</a:t>
            </a:r>
            <a:endParaRPr lang="en-GB" sz="800" dirty="0">
              <a:solidFill>
                <a:schemeClr val="tx1"/>
              </a:solidFill>
              <a:latin typeface="Arial" panose="020B0604020202020204" pitchFamily="34" charset="0"/>
              <a:cs typeface="Arial" panose="020B0604020202020204" pitchFamily="34" charset="0"/>
            </a:endParaRPr>
          </a:p>
          <a:p>
            <a:pPr algn="ctr"/>
            <a:r>
              <a:rPr lang="en-GB" sz="800" dirty="0">
                <a:solidFill>
                  <a:schemeClr val="tx1"/>
                </a:solidFill>
                <a:latin typeface="Arial" panose="020B0604020202020204" pitchFamily="34" charset="0"/>
                <a:cs typeface="Arial" panose="020B0604020202020204" pitchFamily="34" charset="0"/>
              </a:rPr>
              <a:t>(</a:t>
            </a:r>
            <a:r>
              <a:rPr lang="en-GB" sz="800" i="1" dirty="0">
                <a:solidFill>
                  <a:schemeClr val="tx1"/>
                </a:solidFill>
                <a:latin typeface="Arial" panose="020B0604020202020204" pitchFamily="34" charset="0"/>
                <a:cs typeface="Arial" panose="020B0604020202020204" pitchFamily="34" charset="0"/>
              </a:rPr>
              <a:t>Luther, The Sweeney</a:t>
            </a:r>
            <a:r>
              <a:rPr lang="en-GB" sz="800" dirty="0">
                <a:solidFill>
                  <a:schemeClr val="tx1"/>
                </a:solidFill>
                <a:latin typeface="Arial" panose="020B0604020202020204" pitchFamily="34" charset="0"/>
                <a:cs typeface="Arial" panose="020B0604020202020204" pitchFamily="34" charset="0"/>
              </a:rPr>
              <a:t>)</a:t>
            </a:r>
          </a:p>
          <a:p>
            <a:pPr algn="ctr"/>
            <a:endParaRPr lang="en-GB" sz="900" dirty="0">
              <a:solidFill>
                <a:schemeClr val="tx1"/>
              </a:solidFill>
              <a:latin typeface="Arial" panose="020B0604020202020204" pitchFamily="34" charset="0"/>
              <a:cs typeface="Arial" panose="020B0604020202020204" pitchFamily="34" charset="0"/>
            </a:endParaRPr>
          </a:p>
        </p:txBody>
      </p:sp>
      <p:sp>
        <p:nvSpPr>
          <p:cNvPr id="60" name="Rounded Rectangle 19">
            <a:extLst>
              <a:ext uri="{FF2B5EF4-FFF2-40B4-BE49-F238E27FC236}">
                <a16:creationId xmlns:a16="http://schemas.microsoft.com/office/drawing/2014/main" id="{3267ACC6-A855-4932-99A4-D1AA1CBE1390}"/>
              </a:ext>
            </a:extLst>
          </p:cNvPr>
          <p:cNvSpPr/>
          <p:nvPr/>
        </p:nvSpPr>
        <p:spPr>
          <a:xfrm>
            <a:off x="2278548" y="3883641"/>
            <a:ext cx="1831415" cy="51077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800" b="1" dirty="0">
                <a:solidFill>
                  <a:schemeClr val="tx1"/>
                </a:solidFill>
                <a:latin typeface="Arial" panose="020B0604020202020204" pitchFamily="34" charset="0"/>
                <a:cs typeface="Arial" panose="020B0604020202020204" pitchFamily="34" charset="0"/>
              </a:rPr>
              <a:t>Component 1: Exploring Media</a:t>
            </a:r>
          </a:p>
          <a:p>
            <a:pPr algn="ctr"/>
            <a:endParaRPr lang="en-GB" sz="800" b="1" dirty="0">
              <a:solidFill>
                <a:schemeClr val="tx1"/>
              </a:solidFill>
              <a:latin typeface="Arial" panose="020B0604020202020204" pitchFamily="34" charset="0"/>
              <a:cs typeface="Arial" panose="020B0604020202020204" pitchFamily="34" charset="0"/>
            </a:endParaRPr>
          </a:p>
          <a:p>
            <a:pPr algn="ctr"/>
            <a:r>
              <a:rPr lang="en-GB" sz="800" dirty="0">
                <a:solidFill>
                  <a:schemeClr val="tx1"/>
                </a:solidFill>
                <a:latin typeface="Arial" panose="020B0604020202020204" pitchFamily="34" charset="0"/>
                <a:cs typeface="Arial" panose="020B0604020202020204" pitchFamily="34" charset="0"/>
              </a:rPr>
              <a:t>Structured Revision</a:t>
            </a:r>
            <a:endParaRPr lang="en-GB" sz="800" i="1" dirty="0">
              <a:solidFill>
                <a:schemeClr val="tx1"/>
              </a:solidFill>
              <a:latin typeface="Arial" panose="020B0604020202020204" pitchFamily="34" charset="0"/>
              <a:cs typeface="Arial" panose="020B0604020202020204" pitchFamily="34" charset="0"/>
            </a:endParaRPr>
          </a:p>
        </p:txBody>
      </p:sp>
      <p:sp>
        <p:nvSpPr>
          <p:cNvPr id="61" name="Rounded Rectangle 19">
            <a:extLst>
              <a:ext uri="{FF2B5EF4-FFF2-40B4-BE49-F238E27FC236}">
                <a16:creationId xmlns:a16="http://schemas.microsoft.com/office/drawing/2014/main" id="{EDABF7A2-4DAA-4F55-B723-615EF6786A0F}"/>
              </a:ext>
            </a:extLst>
          </p:cNvPr>
          <p:cNvSpPr/>
          <p:nvPr/>
        </p:nvSpPr>
        <p:spPr>
          <a:xfrm>
            <a:off x="2271634" y="4474295"/>
            <a:ext cx="1831415" cy="64698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800" b="1" dirty="0">
                <a:solidFill>
                  <a:schemeClr val="tx1"/>
                </a:solidFill>
                <a:latin typeface="Arial" panose="020B0604020202020204" pitchFamily="34" charset="0"/>
                <a:cs typeface="Arial" panose="020B0604020202020204" pitchFamily="34" charset="0"/>
              </a:rPr>
              <a:t>Component 3: Creating Media Products</a:t>
            </a:r>
          </a:p>
          <a:p>
            <a:pPr algn="ctr"/>
            <a:endParaRPr lang="en-GB" sz="800" b="1" dirty="0">
              <a:solidFill>
                <a:schemeClr val="tx1"/>
              </a:solidFill>
              <a:latin typeface="Arial" panose="020B0604020202020204" pitchFamily="34" charset="0"/>
              <a:cs typeface="Arial" panose="020B0604020202020204" pitchFamily="34" charset="0"/>
            </a:endParaRPr>
          </a:p>
          <a:p>
            <a:pPr algn="ctr"/>
            <a:r>
              <a:rPr lang="en-GB" sz="800" dirty="0">
                <a:solidFill>
                  <a:schemeClr val="tx1"/>
                </a:solidFill>
                <a:latin typeface="Arial" panose="020B0604020202020204" pitchFamily="34" charset="0"/>
                <a:cs typeface="Arial" panose="020B0604020202020204" pitchFamily="34" charset="0"/>
              </a:rPr>
              <a:t>Finalising NEA</a:t>
            </a:r>
            <a:endParaRPr lang="en-GB" sz="800" i="1" dirty="0">
              <a:solidFill>
                <a:schemeClr val="tx1"/>
              </a:solidFill>
              <a:latin typeface="Arial" panose="020B0604020202020204" pitchFamily="34" charset="0"/>
              <a:cs typeface="Arial" panose="020B0604020202020204" pitchFamily="34" charset="0"/>
            </a:endParaRPr>
          </a:p>
        </p:txBody>
      </p:sp>
      <p:sp>
        <p:nvSpPr>
          <p:cNvPr id="62" name="Rounded Rectangle 19">
            <a:extLst>
              <a:ext uri="{FF2B5EF4-FFF2-40B4-BE49-F238E27FC236}">
                <a16:creationId xmlns:a16="http://schemas.microsoft.com/office/drawing/2014/main" id="{74885418-C135-4CC2-BD07-8AE24D0FBA54}"/>
              </a:ext>
            </a:extLst>
          </p:cNvPr>
          <p:cNvSpPr/>
          <p:nvPr/>
        </p:nvSpPr>
        <p:spPr>
          <a:xfrm>
            <a:off x="2265164" y="5122908"/>
            <a:ext cx="1831415" cy="78319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800" b="1" dirty="0">
                <a:solidFill>
                  <a:schemeClr val="tx1"/>
                </a:solidFill>
                <a:latin typeface="Arial" panose="020B0604020202020204" pitchFamily="34" charset="0"/>
                <a:cs typeface="Arial" panose="020B0604020202020204" pitchFamily="34" charset="0"/>
              </a:rPr>
              <a:t>Component 2: Understanding Media Forms and Products</a:t>
            </a:r>
          </a:p>
          <a:p>
            <a:pPr algn="ctr"/>
            <a:endParaRPr lang="en-GB" sz="800" b="1" dirty="0">
              <a:solidFill>
                <a:schemeClr val="tx1"/>
              </a:solidFill>
              <a:latin typeface="Arial" panose="020B0604020202020204" pitchFamily="34" charset="0"/>
              <a:cs typeface="Arial" panose="020B0604020202020204" pitchFamily="34" charset="0"/>
            </a:endParaRPr>
          </a:p>
          <a:p>
            <a:pPr algn="ctr"/>
            <a:r>
              <a:rPr lang="en-GB" sz="800" dirty="0">
                <a:solidFill>
                  <a:schemeClr val="tx1"/>
                </a:solidFill>
                <a:latin typeface="Arial" panose="020B0604020202020204" pitchFamily="34" charset="0"/>
                <a:cs typeface="Arial" panose="020B0604020202020204" pitchFamily="34" charset="0"/>
              </a:rPr>
              <a:t>Full Structured Revision Programme</a:t>
            </a:r>
            <a:endParaRPr lang="en-GB" sz="800" i="1" dirty="0">
              <a:solidFill>
                <a:schemeClr val="tx1"/>
              </a:solidFill>
              <a:latin typeface="Arial" panose="020B0604020202020204" pitchFamily="34" charset="0"/>
              <a:cs typeface="Arial" panose="020B0604020202020204" pitchFamily="34" charset="0"/>
            </a:endParaRPr>
          </a:p>
        </p:txBody>
      </p:sp>
      <p:sp>
        <p:nvSpPr>
          <p:cNvPr id="63" name="Rounded Rectangle 34">
            <a:extLst>
              <a:ext uri="{FF2B5EF4-FFF2-40B4-BE49-F238E27FC236}">
                <a16:creationId xmlns:a16="http://schemas.microsoft.com/office/drawing/2014/main" id="{11C6AADC-E02F-4360-BC2B-54974A8FC895}"/>
              </a:ext>
            </a:extLst>
          </p:cNvPr>
          <p:cNvSpPr/>
          <p:nvPr/>
        </p:nvSpPr>
        <p:spPr>
          <a:xfrm>
            <a:off x="4328118" y="1655164"/>
            <a:ext cx="1831415" cy="698063"/>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700" b="1" dirty="0">
                <a:latin typeface="Arial" panose="020B0604020202020204" pitchFamily="34" charset="0"/>
                <a:cs typeface="Arial" panose="020B0604020202020204" pitchFamily="34" charset="0"/>
              </a:rPr>
              <a:t>Component 2: Section B</a:t>
            </a:r>
          </a:p>
          <a:p>
            <a:pPr algn="ctr"/>
            <a:r>
              <a:rPr lang="en-US" sz="700" b="1" dirty="0">
                <a:latin typeface="Arial" panose="020B0604020202020204" pitchFamily="34" charset="0"/>
                <a:cs typeface="Arial" panose="020B0604020202020204" pitchFamily="34" charset="0"/>
              </a:rPr>
              <a:t>(4) Music – Media Industries:</a:t>
            </a:r>
          </a:p>
          <a:p>
            <a:pPr algn="ctr"/>
            <a:r>
              <a:rPr lang="en-US" sz="700" dirty="0">
                <a:latin typeface="Arial" panose="020B0604020202020204" pitchFamily="34" charset="0"/>
                <a:cs typeface="Arial" panose="020B0604020202020204" pitchFamily="34" charset="0"/>
              </a:rPr>
              <a:t>Critical analysis of  music websites within the music industry – focused on a specific artist(s)</a:t>
            </a:r>
            <a:endParaRPr lang="en-GB" sz="700" dirty="0">
              <a:latin typeface="Arial" panose="020B0604020202020204" pitchFamily="34" charset="0"/>
              <a:cs typeface="Arial" panose="020B0604020202020204" pitchFamily="34" charset="0"/>
            </a:endParaRPr>
          </a:p>
        </p:txBody>
      </p:sp>
      <p:sp>
        <p:nvSpPr>
          <p:cNvPr id="64" name="Rounded Rectangle 34">
            <a:extLst>
              <a:ext uri="{FF2B5EF4-FFF2-40B4-BE49-F238E27FC236}">
                <a16:creationId xmlns:a16="http://schemas.microsoft.com/office/drawing/2014/main" id="{01C2048E-B26E-46BE-BE95-8E2D0A6E8F4D}"/>
              </a:ext>
            </a:extLst>
          </p:cNvPr>
          <p:cNvSpPr/>
          <p:nvPr/>
        </p:nvSpPr>
        <p:spPr>
          <a:xfrm>
            <a:off x="4347137" y="3158342"/>
            <a:ext cx="1831415" cy="578882"/>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700" b="1" dirty="0">
                <a:latin typeface="Arial" panose="020B0604020202020204" pitchFamily="34" charset="0"/>
                <a:cs typeface="Arial" panose="020B0604020202020204" pitchFamily="34" charset="0"/>
              </a:rPr>
              <a:t>Component 2: Section A</a:t>
            </a:r>
          </a:p>
          <a:p>
            <a:pPr algn="ctr"/>
            <a:r>
              <a:rPr lang="en-US" sz="700" b="1" dirty="0">
                <a:latin typeface="Arial" panose="020B0604020202020204" pitchFamily="34" charset="0"/>
                <a:cs typeface="Arial" panose="020B0604020202020204" pitchFamily="34" charset="0"/>
              </a:rPr>
              <a:t>(2) Media Contexts:</a:t>
            </a:r>
          </a:p>
          <a:p>
            <a:pPr algn="ctr"/>
            <a:r>
              <a:rPr lang="en-US" sz="700" dirty="0">
                <a:latin typeface="Arial" panose="020B0604020202020204" pitchFamily="34" charset="0"/>
                <a:cs typeface="Arial" panose="020B0604020202020204" pitchFamily="34" charset="0"/>
              </a:rPr>
              <a:t>Critical analysis responding to an aspect of representation within crime drama.</a:t>
            </a:r>
            <a:endParaRPr lang="en-GB" sz="700" dirty="0">
              <a:latin typeface="Arial" panose="020B0604020202020204" pitchFamily="34" charset="0"/>
              <a:cs typeface="Arial" panose="020B0604020202020204" pitchFamily="34" charset="0"/>
            </a:endParaRPr>
          </a:p>
        </p:txBody>
      </p:sp>
      <p:sp>
        <p:nvSpPr>
          <p:cNvPr id="65" name="Rounded Rectangle 78">
            <a:extLst>
              <a:ext uri="{FF2B5EF4-FFF2-40B4-BE49-F238E27FC236}">
                <a16:creationId xmlns:a16="http://schemas.microsoft.com/office/drawing/2014/main" id="{F51B0A33-93D4-497F-B6CF-CBA40820D7BC}"/>
              </a:ext>
            </a:extLst>
          </p:cNvPr>
          <p:cNvSpPr/>
          <p:nvPr/>
        </p:nvSpPr>
        <p:spPr>
          <a:xfrm>
            <a:off x="4319310" y="5409080"/>
            <a:ext cx="1831415" cy="306467"/>
          </a:xfrm>
          <a:prstGeom prst="roundRect">
            <a:avLst/>
          </a:prstGeom>
          <a:solidFill>
            <a:srgbClr val="EA46D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600" b="1" dirty="0">
                <a:latin typeface="Arial" panose="020B0604020202020204" pitchFamily="34" charset="0"/>
                <a:cs typeface="Arial" panose="020B0604020202020204" pitchFamily="34" charset="0"/>
              </a:rPr>
              <a:t>Year 11: PPE</a:t>
            </a:r>
          </a:p>
          <a:p>
            <a:pPr algn="ctr"/>
            <a:r>
              <a:rPr lang="en-GB" sz="600" b="1" dirty="0">
                <a:latin typeface="Arial" panose="020B0604020202020204" pitchFamily="34" charset="0"/>
                <a:cs typeface="Arial" panose="020B0604020202020204" pitchFamily="34" charset="0"/>
              </a:rPr>
              <a:t>Component 2: Full Exam</a:t>
            </a:r>
            <a:endParaRPr lang="en-US" sz="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02493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C93EC858CE77740BA369267E12918E2" ma:contentTypeVersion="15" ma:contentTypeDescription="Create a new document." ma:contentTypeScope="" ma:versionID="9d27166e9214358b37bef975c260099e">
  <xsd:schema xmlns:xsd="http://www.w3.org/2001/XMLSchema" xmlns:xs="http://www.w3.org/2001/XMLSchema" xmlns:p="http://schemas.microsoft.com/office/2006/metadata/properties" xmlns:ns3="3ed50e30-7498-4b13-9a20-108f6f0b4354" xmlns:ns4="e830e074-d2fa-4d59-9734-534aaec24997" targetNamespace="http://schemas.microsoft.com/office/2006/metadata/properties" ma:root="true" ma:fieldsID="d62a19c23eff7227929f132fe69f03a9" ns3:_="" ns4:_="">
    <xsd:import namespace="3ed50e30-7498-4b13-9a20-108f6f0b4354"/>
    <xsd:import namespace="e830e074-d2fa-4d59-9734-534aaec2499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LengthInSeconds" minOccurs="0"/>
                <xsd:element ref="ns3:MediaServiceDateTaken"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d50e30-7498-4b13-9a20-108f6f0b43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3" nillable="true" ma:displayName="Length (seconds)" ma:internalName="MediaLengthInSeconds" ma:readOnly="true">
      <xsd:simpleType>
        <xsd:restriction base="dms:Unknow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830e074-d2fa-4d59-9734-534aaec2499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3ed50e30-7498-4b13-9a20-108f6f0b4354" xsi:nil="true"/>
  </documentManagement>
</p:properties>
</file>

<file path=customXml/itemProps1.xml><?xml version="1.0" encoding="utf-8"?>
<ds:datastoreItem xmlns:ds="http://schemas.openxmlformats.org/officeDocument/2006/customXml" ds:itemID="{55F876B3-C67A-40B1-9B29-EAF792495837}">
  <ds:schemaRefs>
    <ds:schemaRef ds:uri="http://schemas.microsoft.com/sharepoint/v3/contenttype/forms"/>
  </ds:schemaRefs>
</ds:datastoreItem>
</file>

<file path=customXml/itemProps2.xml><?xml version="1.0" encoding="utf-8"?>
<ds:datastoreItem xmlns:ds="http://schemas.openxmlformats.org/officeDocument/2006/customXml" ds:itemID="{FD48DA1F-98C6-4CA3-B7A7-FD8D771A38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d50e30-7498-4b13-9a20-108f6f0b4354"/>
    <ds:schemaRef ds:uri="e830e074-d2fa-4d59-9734-534aaec249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D91394C-2E9A-463F-9536-807034229A41}">
  <ds:schemaRefs>
    <ds:schemaRef ds:uri="e830e074-d2fa-4d59-9734-534aaec24997"/>
    <ds:schemaRef ds:uri="3ed50e30-7498-4b13-9a20-108f6f0b4354"/>
    <ds:schemaRef ds:uri="http://schemas.microsoft.com/office/2006/documentManagement/types"/>
    <ds:schemaRef ds:uri="http://purl.org/dc/terms/"/>
    <ds:schemaRef ds:uri="http://purl.org/dc/elements/1.1/"/>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906</Words>
  <Application>Microsoft Office PowerPoint</Application>
  <PresentationFormat>Widescreen</PresentationFormat>
  <Paragraphs>130</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Symbol</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Collard</dc:creator>
  <cp:lastModifiedBy>M Crompton</cp:lastModifiedBy>
  <cp:revision>35</cp:revision>
  <cp:lastPrinted>2023-02-28T09:50:43Z</cp:lastPrinted>
  <dcterms:created xsi:type="dcterms:W3CDTF">2023-02-26T19:58:38Z</dcterms:created>
  <dcterms:modified xsi:type="dcterms:W3CDTF">2023-07-13T10:07:55Z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0x010100CC93EC858CE77740BA369267E12918E2</vt:lpwstr>
  </property>
</Properties>
</file>