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91" r:id="rId2"/>
    <p:sldId id="292" r:id="rId3"/>
    <p:sldId id="293" r:id="rId4"/>
    <p:sldId id="298" r:id="rId5"/>
    <p:sldId id="294" r:id="rId6"/>
    <p:sldId id="299" r:id="rId7"/>
    <p:sldId id="29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349C"/>
    <a:srgbClr val="FBB900"/>
    <a:srgbClr val="8F3694"/>
    <a:srgbClr val="923E80"/>
    <a:srgbClr val="43165C"/>
    <a:srgbClr val="F0E7FA"/>
    <a:srgbClr val="FFFFFF"/>
    <a:srgbClr val="FFE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E8DFE8-9693-492A-BA7B-59F04CC3FC3E}" v="8" dt="2025-01-28T13:09:36.1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880"/>
    <p:restoredTop sz="86485"/>
  </p:normalViewPr>
  <p:slideViewPr>
    <p:cSldViewPr>
      <p:cViewPr varScale="1">
        <p:scale>
          <a:sx n="68" d="100"/>
          <a:sy n="68" d="100"/>
        </p:scale>
        <p:origin x="66" y="5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 Crawford" userId="bd4e702e-52f7-40a6-8210-c6ee9d5d1a32" providerId="ADAL" clId="{92E8DFE8-9693-492A-BA7B-59F04CC3FC3E}"/>
    <pc:docChg chg="undo custSel addSld delSld modSld">
      <pc:chgData name="E Crawford" userId="bd4e702e-52f7-40a6-8210-c6ee9d5d1a32" providerId="ADAL" clId="{92E8DFE8-9693-492A-BA7B-59F04CC3FC3E}" dt="2025-01-28T13:10:16.689" v="914" actId="47"/>
      <pc:docMkLst>
        <pc:docMk/>
      </pc:docMkLst>
      <pc:sldChg chg="modSp mod">
        <pc:chgData name="E Crawford" userId="bd4e702e-52f7-40a6-8210-c6ee9d5d1a32" providerId="ADAL" clId="{92E8DFE8-9693-492A-BA7B-59F04CC3FC3E}" dt="2025-01-28T13:09:36.117" v="899" actId="1036"/>
        <pc:sldMkLst>
          <pc:docMk/>
          <pc:sldMk cId="3794517341" sldId="292"/>
        </pc:sldMkLst>
        <pc:spChg chg="mod">
          <ac:chgData name="E Crawford" userId="bd4e702e-52f7-40a6-8210-c6ee9d5d1a32" providerId="ADAL" clId="{92E8DFE8-9693-492A-BA7B-59F04CC3FC3E}" dt="2025-01-28T13:09:36.117" v="899" actId="1036"/>
          <ac:spMkLst>
            <pc:docMk/>
            <pc:sldMk cId="3794517341" sldId="292"/>
            <ac:spMk id="5" creationId="{D52B8434-0E0A-41CE-BE28-2D0A69E3BCD3}"/>
          </ac:spMkLst>
        </pc:spChg>
        <pc:spChg chg="mod">
          <ac:chgData name="E Crawford" userId="bd4e702e-52f7-40a6-8210-c6ee9d5d1a32" providerId="ADAL" clId="{92E8DFE8-9693-492A-BA7B-59F04CC3FC3E}" dt="2025-01-28T13:09:29.569" v="896" actId="255"/>
          <ac:spMkLst>
            <pc:docMk/>
            <pc:sldMk cId="3794517341" sldId="292"/>
            <ac:spMk id="6" creationId="{8A91437E-9F90-4219-802B-AFF01069A81B}"/>
          </ac:spMkLst>
        </pc:spChg>
      </pc:sldChg>
      <pc:sldChg chg="addSp modSp mod">
        <pc:chgData name="E Crawford" userId="bd4e702e-52f7-40a6-8210-c6ee9d5d1a32" providerId="ADAL" clId="{92E8DFE8-9693-492A-BA7B-59F04CC3FC3E}" dt="2025-01-28T13:10:02.462" v="912" actId="14100"/>
        <pc:sldMkLst>
          <pc:docMk/>
          <pc:sldMk cId="826079904" sldId="293"/>
        </pc:sldMkLst>
        <pc:spChg chg="mod">
          <ac:chgData name="E Crawford" userId="bd4e702e-52f7-40a6-8210-c6ee9d5d1a32" providerId="ADAL" clId="{92E8DFE8-9693-492A-BA7B-59F04CC3FC3E}" dt="2025-01-28T13:10:02.462" v="912" actId="14100"/>
          <ac:spMkLst>
            <pc:docMk/>
            <pc:sldMk cId="826079904" sldId="293"/>
            <ac:spMk id="16" creationId="{D4F8A2D4-8CE7-EE79-DE82-BB843EB8113C}"/>
          </ac:spMkLst>
        </pc:spChg>
        <pc:spChg chg="mod">
          <ac:chgData name="E Crawford" userId="bd4e702e-52f7-40a6-8210-c6ee9d5d1a32" providerId="ADAL" clId="{92E8DFE8-9693-492A-BA7B-59F04CC3FC3E}" dt="2025-01-28T12:01:52.005" v="1" actId="208"/>
          <ac:spMkLst>
            <pc:docMk/>
            <pc:sldMk cId="826079904" sldId="293"/>
            <ac:spMk id="19" creationId="{FBDD4E63-17AA-CC54-DD2A-55C8C7E561E2}"/>
          </ac:spMkLst>
        </pc:spChg>
        <pc:spChg chg="mod">
          <ac:chgData name="E Crawford" userId="bd4e702e-52f7-40a6-8210-c6ee9d5d1a32" providerId="ADAL" clId="{92E8DFE8-9693-492A-BA7B-59F04CC3FC3E}" dt="2025-01-28T12:02:00.194" v="4" actId="1076"/>
          <ac:spMkLst>
            <pc:docMk/>
            <pc:sldMk cId="826079904" sldId="293"/>
            <ac:spMk id="22" creationId="{78C20D0F-A06E-0869-69D9-B6BEFB545F05}"/>
          </ac:spMkLst>
        </pc:spChg>
        <pc:spChg chg="mod">
          <ac:chgData name="E Crawford" userId="bd4e702e-52f7-40a6-8210-c6ee9d5d1a32" providerId="ADAL" clId="{92E8DFE8-9693-492A-BA7B-59F04CC3FC3E}" dt="2025-01-28T12:58:11.010" v="10" actId="207"/>
          <ac:spMkLst>
            <pc:docMk/>
            <pc:sldMk cId="826079904" sldId="293"/>
            <ac:spMk id="23" creationId="{E9DEAAD2-954A-0F29-CE7B-A317A24F5B50}"/>
          </ac:spMkLst>
        </pc:spChg>
        <pc:spChg chg="add mod">
          <ac:chgData name="E Crawford" userId="bd4e702e-52f7-40a6-8210-c6ee9d5d1a32" providerId="ADAL" clId="{92E8DFE8-9693-492A-BA7B-59F04CC3FC3E}" dt="2025-01-28T12:01:55.800" v="3" actId="1076"/>
          <ac:spMkLst>
            <pc:docMk/>
            <pc:sldMk cId="826079904" sldId="293"/>
            <ac:spMk id="24" creationId="{815A0508-DF6A-4F04-E53B-87BFE4E3B6B6}"/>
          </ac:spMkLst>
        </pc:spChg>
        <pc:picChg chg="mod">
          <ac:chgData name="E Crawford" userId="bd4e702e-52f7-40a6-8210-c6ee9d5d1a32" providerId="ADAL" clId="{92E8DFE8-9693-492A-BA7B-59F04CC3FC3E}" dt="2025-01-28T12:02:00.194" v="4" actId="1076"/>
          <ac:picMkLst>
            <pc:docMk/>
            <pc:sldMk cId="826079904" sldId="293"/>
            <ac:picMk id="21" creationId="{D2814BD4-D52A-EAD5-90B8-23E4FB6380A4}"/>
          </ac:picMkLst>
        </pc:picChg>
      </pc:sldChg>
      <pc:sldChg chg="addSp delSp modSp mod">
        <pc:chgData name="E Crawford" userId="bd4e702e-52f7-40a6-8210-c6ee9d5d1a32" providerId="ADAL" clId="{92E8DFE8-9693-492A-BA7B-59F04CC3FC3E}" dt="2025-01-28T13:04:03.145" v="280" actId="313"/>
        <pc:sldMkLst>
          <pc:docMk/>
          <pc:sldMk cId="1586760173" sldId="294"/>
        </pc:sldMkLst>
        <pc:spChg chg="del">
          <ac:chgData name="E Crawford" userId="bd4e702e-52f7-40a6-8210-c6ee9d5d1a32" providerId="ADAL" clId="{92E8DFE8-9693-492A-BA7B-59F04CC3FC3E}" dt="2025-01-28T12:57:58.632" v="7" actId="478"/>
          <ac:spMkLst>
            <pc:docMk/>
            <pc:sldMk cId="1586760173" sldId="294"/>
            <ac:spMk id="5" creationId="{D52B8434-0E0A-41CE-BE28-2D0A69E3BCD3}"/>
          </ac:spMkLst>
        </pc:spChg>
        <pc:spChg chg="del">
          <ac:chgData name="E Crawford" userId="bd4e702e-52f7-40a6-8210-c6ee9d5d1a32" providerId="ADAL" clId="{92E8DFE8-9693-492A-BA7B-59F04CC3FC3E}" dt="2025-01-28T12:58:00.718" v="8" actId="478"/>
          <ac:spMkLst>
            <pc:docMk/>
            <pc:sldMk cId="1586760173" sldId="294"/>
            <ac:spMk id="6" creationId="{8A91437E-9F90-4219-802B-AFF01069A81B}"/>
          </ac:spMkLst>
        </pc:spChg>
        <pc:spChg chg="add mod">
          <ac:chgData name="E Crawford" userId="bd4e702e-52f7-40a6-8210-c6ee9d5d1a32" providerId="ADAL" clId="{92E8DFE8-9693-492A-BA7B-59F04CC3FC3E}" dt="2025-01-28T13:04:03.145" v="280" actId="313"/>
          <ac:spMkLst>
            <pc:docMk/>
            <pc:sldMk cId="1586760173" sldId="294"/>
            <ac:spMk id="11" creationId="{F858D754-D6DF-EB2B-9E4C-2F540F81A99A}"/>
          </ac:spMkLst>
        </pc:spChg>
        <pc:picChg chg="add mod">
          <ac:chgData name="E Crawford" userId="bd4e702e-52f7-40a6-8210-c6ee9d5d1a32" providerId="ADAL" clId="{92E8DFE8-9693-492A-BA7B-59F04CC3FC3E}" dt="2025-01-28T13:04:00.590" v="279" actId="1076"/>
          <ac:picMkLst>
            <pc:docMk/>
            <pc:sldMk cId="1586760173" sldId="294"/>
            <ac:picMk id="9" creationId="{8F5FC11E-1292-0B7F-35D3-3A20517942B0}"/>
          </ac:picMkLst>
        </pc:picChg>
      </pc:sldChg>
      <pc:sldChg chg="modSp mod">
        <pc:chgData name="E Crawford" userId="bd4e702e-52f7-40a6-8210-c6ee9d5d1a32" providerId="ADAL" clId="{92E8DFE8-9693-492A-BA7B-59F04CC3FC3E}" dt="2025-01-28T13:06:49.207" v="881" actId="20577"/>
        <pc:sldMkLst>
          <pc:docMk/>
          <pc:sldMk cId="1826722907" sldId="295"/>
        </pc:sldMkLst>
        <pc:spChg chg="mod">
          <ac:chgData name="E Crawford" userId="bd4e702e-52f7-40a6-8210-c6ee9d5d1a32" providerId="ADAL" clId="{92E8DFE8-9693-492A-BA7B-59F04CC3FC3E}" dt="2025-01-28T13:05:03.622" v="498" actId="20577"/>
          <ac:spMkLst>
            <pc:docMk/>
            <pc:sldMk cId="1826722907" sldId="295"/>
            <ac:spMk id="5" creationId="{D52B8434-0E0A-41CE-BE28-2D0A69E3BCD3}"/>
          </ac:spMkLst>
        </pc:spChg>
        <pc:spChg chg="mod">
          <ac:chgData name="E Crawford" userId="bd4e702e-52f7-40a6-8210-c6ee9d5d1a32" providerId="ADAL" clId="{92E8DFE8-9693-492A-BA7B-59F04CC3FC3E}" dt="2025-01-28T13:06:49.207" v="881" actId="20577"/>
          <ac:spMkLst>
            <pc:docMk/>
            <pc:sldMk cId="1826722907" sldId="295"/>
            <ac:spMk id="6" creationId="{8A91437E-9F90-4219-802B-AFF01069A81B}"/>
          </ac:spMkLst>
        </pc:spChg>
      </pc:sldChg>
      <pc:sldChg chg="del">
        <pc:chgData name="E Crawford" userId="bd4e702e-52f7-40a6-8210-c6ee9d5d1a32" providerId="ADAL" clId="{92E8DFE8-9693-492A-BA7B-59F04CC3FC3E}" dt="2025-01-28T13:10:15.845" v="913" actId="47"/>
        <pc:sldMkLst>
          <pc:docMk/>
          <pc:sldMk cId="818614375" sldId="296"/>
        </pc:sldMkLst>
      </pc:sldChg>
      <pc:sldChg chg="del">
        <pc:chgData name="E Crawford" userId="bd4e702e-52f7-40a6-8210-c6ee9d5d1a32" providerId="ADAL" clId="{92E8DFE8-9693-492A-BA7B-59F04CC3FC3E}" dt="2025-01-28T13:10:16.689" v="914" actId="47"/>
        <pc:sldMkLst>
          <pc:docMk/>
          <pc:sldMk cId="359722980" sldId="297"/>
        </pc:sldMkLst>
      </pc:sldChg>
      <pc:sldChg chg="addSp modSp mod">
        <pc:chgData name="E Crawford" userId="bd4e702e-52f7-40a6-8210-c6ee9d5d1a32" providerId="ADAL" clId="{92E8DFE8-9693-492A-BA7B-59F04CC3FC3E}" dt="2025-01-28T13:03:16.829" v="274" actId="20577"/>
        <pc:sldMkLst>
          <pc:docMk/>
          <pc:sldMk cId="73584794" sldId="298"/>
        </pc:sldMkLst>
        <pc:spChg chg="mod">
          <ac:chgData name="E Crawford" userId="bd4e702e-52f7-40a6-8210-c6ee9d5d1a32" providerId="ADAL" clId="{92E8DFE8-9693-492A-BA7B-59F04CC3FC3E}" dt="2025-01-28T12:58:14.676" v="11" actId="207"/>
          <ac:spMkLst>
            <pc:docMk/>
            <pc:sldMk cId="73584794" sldId="298"/>
            <ac:spMk id="9" creationId="{52D1B93B-7309-D466-9BB1-88A8DD429EF9}"/>
          </ac:spMkLst>
        </pc:spChg>
        <pc:spChg chg="mod">
          <ac:chgData name="E Crawford" userId="bd4e702e-52f7-40a6-8210-c6ee9d5d1a32" providerId="ADAL" clId="{92E8DFE8-9693-492A-BA7B-59F04CC3FC3E}" dt="2025-01-28T13:03:16.829" v="274" actId="20577"/>
          <ac:spMkLst>
            <pc:docMk/>
            <pc:sldMk cId="73584794" sldId="298"/>
            <ac:spMk id="15" creationId="{6350E025-576E-11CB-FD51-33F67B323DAF}"/>
          </ac:spMkLst>
        </pc:spChg>
        <pc:spChg chg="add mod">
          <ac:chgData name="E Crawford" userId="bd4e702e-52f7-40a6-8210-c6ee9d5d1a32" providerId="ADAL" clId="{92E8DFE8-9693-492A-BA7B-59F04CC3FC3E}" dt="2025-01-28T12:02:04.584" v="6" actId="1076"/>
          <ac:spMkLst>
            <pc:docMk/>
            <pc:sldMk cId="73584794" sldId="298"/>
            <ac:spMk id="17" creationId="{50CAD289-3D22-765D-18AF-7C011AEE6550}"/>
          </ac:spMkLst>
        </pc:spChg>
      </pc:sldChg>
      <pc:sldChg chg="addSp modSp add mod">
        <pc:chgData name="E Crawford" userId="bd4e702e-52f7-40a6-8210-c6ee9d5d1a32" providerId="ADAL" clId="{92E8DFE8-9693-492A-BA7B-59F04CC3FC3E}" dt="2025-01-28T13:04:52.046" v="479" actId="20577"/>
        <pc:sldMkLst>
          <pc:docMk/>
          <pc:sldMk cId="3340749387" sldId="299"/>
        </pc:sldMkLst>
        <pc:spChg chg="add mod">
          <ac:chgData name="E Crawford" userId="bd4e702e-52f7-40a6-8210-c6ee9d5d1a32" providerId="ADAL" clId="{92E8DFE8-9693-492A-BA7B-59F04CC3FC3E}" dt="2025-01-28T13:04:52.046" v="479" actId="20577"/>
          <ac:spMkLst>
            <pc:docMk/>
            <pc:sldMk cId="3340749387" sldId="299"/>
            <ac:spMk id="8" creationId="{81E9AA81-7483-54F4-E192-999F26412764}"/>
          </ac:spMkLst>
        </pc:spChg>
        <pc:picChg chg="add mod">
          <ac:chgData name="E Crawford" userId="bd4e702e-52f7-40a6-8210-c6ee9d5d1a32" providerId="ADAL" clId="{92E8DFE8-9693-492A-BA7B-59F04CC3FC3E}" dt="2025-01-28T13:03:43.334" v="277" actId="1440"/>
          <ac:picMkLst>
            <pc:docMk/>
            <pc:sldMk cId="3340749387" sldId="299"/>
            <ac:picMk id="6" creationId="{1E5616F4-F183-02A3-8443-F140E52338F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CED8CE-CF51-1B47-9C53-A785501AA539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884A6-B903-9249-A321-A7B182D69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695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EF0E5-9620-4BE3-8578-2628BF2469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DD7B27-24E1-40E9-8E1C-677C022416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75DE7-461E-45FF-88C3-19DC7390B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3A4A-2744-457F-BFEF-6D4EDDE2E55C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E8FF0B-7A3E-4DA7-857F-B17FD97AE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60D0D5-F7B6-4FF8-97CE-9144B2F08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54184-D17D-431F-877A-350231A7C9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1930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78B58-E2C2-4066-8ED2-834E68D1E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60B662-4833-47E7-AC38-5657C9F03F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FCB0A4-F2E1-4351-9B44-1AE5860F3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3A4A-2744-457F-BFEF-6D4EDDE2E55C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1D3F2-D5F8-42C5-AE03-EC5E2503C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A40EA-66A9-4D52-B4A7-E50E23456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54184-D17D-431F-877A-350231A7C9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8179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5D7B36-1F45-4DF1-B8A5-A9F6A419F5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4AD8CC-4735-4F3E-A5D6-7FEC476FEA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BF0A40-0ADF-4539-890A-81DFB057A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3A4A-2744-457F-BFEF-6D4EDDE2E55C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4DE3A1-1381-41F6-B52D-6286D4C31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F87C0A-0258-4723-BF35-CDE5A7502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54184-D17D-431F-877A-350231A7C9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0568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B7BEA-BDDB-4BC2-A224-0459B5084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D0F949-0BB1-42C0-8742-C5895D30A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6D03C5-27F2-472F-B5C1-832BBE581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3A4A-2744-457F-BFEF-6D4EDDE2E55C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2BB937-3BA3-48C5-A4E8-6B4DA0320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54FB39-FCD0-4DEE-89E0-45EC421EC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54184-D17D-431F-877A-350231A7C9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525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30A74-3876-4E23-B0CE-C4B79AAB7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B8CE59-C583-4CA1-AC8F-9881620C4A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B2AF6-1CAF-4850-A1E7-207E19376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3A4A-2744-457F-BFEF-6D4EDDE2E55C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D48AA8-7560-4F76-9641-8521CE8EB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ECDB2C-9CA2-4F52-85EC-9B6ABB64E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54184-D17D-431F-877A-350231A7C9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65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63E03-42CB-43C6-B5B2-9622778D8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919A0-B037-4166-A35C-0DE7BB2925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9ED2AB-36BF-4164-8459-726345234B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77EB2C-7D14-4F5D-8583-B0211596C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3A4A-2744-457F-BFEF-6D4EDDE2E55C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A41DC-E50B-406E-8458-4EA06C7B9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FCBF01-F0F2-4EDD-9BC3-C2F61D653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54184-D17D-431F-877A-350231A7C9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2515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39426-720B-4D4E-BF9C-562FB48CC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F098ED-E2CA-4B86-8897-B0555D248E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012CC3-A528-44F7-B1CF-CEF1440D0B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337875-AF0B-4244-9825-74E0736366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DB13BF-46B6-4672-8797-561BCBB7E5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92E017-D8C3-47FE-B5A2-EA1D79DD0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3A4A-2744-457F-BFEF-6D4EDDE2E55C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98FE14-15D2-4F59-96A4-D91B6D741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D7351C-52CF-4AC7-92AC-52A2FB574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54184-D17D-431F-877A-350231A7C9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303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A07A1-8757-4E35-9A37-072C6DDFF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762DB2-6825-4F7F-B51B-1155FE03A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3A4A-2744-457F-BFEF-6D4EDDE2E55C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47CB32-302A-4ADE-A11C-A3B3F38A2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97D708-004C-45B5-AE6C-51D2F6447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54184-D17D-431F-877A-350231A7C9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6043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88940E-F131-4A1F-98A4-17837CE84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3A4A-2744-457F-BFEF-6D4EDDE2E55C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9050C8-D29C-454B-AFAD-367E4C48F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39B19D-9C41-4D5A-87BD-E85E6A11A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54184-D17D-431F-877A-350231A7C9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3738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CDD29-59F8-4135-93C3-F08A86EA0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78411-214B-460A-87EE-BAE296900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F4990F-D16E-4C84-88B3-3900C55A9B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D3AEF3-76B9-41BB-B6DA-6CD6B155C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3A4A-2744-457F-BFEF-6D4EDDE2E55C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3B06E9-9BC1-4871-A481-06B19CF2C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6BC06B-7EFA-4565-AA78-9AE9CE25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54184-D17D-431F-877A-350231A7C9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201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86537-1B58-4162-99EF-9EA950DB7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335BB3-C49C-4931-A84E-0DB0459EAB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8743E2-7BA1-49A6-9B73-B4672D8D19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0C130C-1AF6-411C-9C9C-CDCFA03B2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3A4A-2744-457F-BFEF-6D4EDDE2E55C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668832-6610-4FD5-ABF5-F79B94B6A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BA2BAF-3225-4659-BCEA-0317147AF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54184-D17D-431F-877A-350231A7C9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148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E9CB29-97DC-41DA-B843-8A74F63D1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F3DF4C-8EFE-4810-AFA2-DA4D1F510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5DD7B0-60AC-4DF9-B5EF-B684B4585E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D3A4A-2744-457F-BFEF-6D4EDDE2E55C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17718E-5ACD-4C15-834A-B069E3E86D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C60F87-703E-4C5A-9B21-1B43537E65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54184-D17D-431F-877A-350231A7C9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6061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F53BC5E-BD18-42EC-BEF9-427E750D9486}"/>
              </a:ext>
            </a:extLst>
          </p:cNvPr>
          <p:cNvSpPr txBox="1"/>
          <p:nvPr/>
        </p:nvSpPr>
        <p:spPr>
          <a:xfrm>
            <a:off x="963250" y="0"/>
            <a:ext cx="102549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>
                <a:solidFill>
                  <a:srgbClr val="43165C"/>
                </a:solidFill>
              </a:rPr>
              <a:t>We are a pilgrim school and we journey with Mary to become the person God intends us to be. </a:t>
            </a:r>
            <a:endParaRPr lang="en-GB" b="1" dirty="0">
              <a:solidFill>
                <a:srgbClr val="43165C"/>
              </a:solidFill>
            </a:endParaRPr>
          </a:p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CEFEEDC-1CD7-46AC-8899-2898F771E879}"/>
              </a:ext>
            </a:extLst>
          </p:cNvPr>
          <p:cNvSpPr/>
          <p:nvPr/>
        </p:nvSpPr>
        <p:spPr>
          <a:xfrm>
            <a:off x="0" y="4868183"/>
            <a:ext cx="12192000" cy="144016"/>
          </a:xfrm>
          <a:prstGeom prst="rect">
            <a:avLst/>
          </a:prstGeom>
          <a:solidFill>
            <a:srgbClr val="4316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BB9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FA6F6D-5060-45A1-9204-4DF12662AEB1}"/>
              </a:ext>
            </a:extLst>
          </p:cNvPr>
          <p:cNvSpPr/>
          <p:nvPr/>
        </p:nvSpPr>
        <p:spPr>
          <a:xfrm>
            <a:off x="-5299" y="5012199"/>
            <a:ext cx="12192000" cy="144016"/>
          </a:xfrm>
          <a:prstGeom prst="rect">
            <a:avLst/>
          </a:prstGeom>
          <a:solidFill>
            <a:srgbClr val="FBB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8">
            <a:extLst>
              <a:ext uri="{FF2B5EF4-FFF2-40B4-BE49-F238E27FC236}">
                <a16:creationId xmlns:a16="http://schemas.microsoft.com/office/drawing/2014/main" id="{D6FB680D-EACB-4F0A-A2FD-D7A85458EB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088" y="5445125"/>
            <a:ext cx="8340725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300" b="1" dirty="0">
                <a:solidFill>
                  <a:srgbClr val="43165C"/>
                </a:solidFill>
                <a:latin typeface="Century Gothic" charset="0"/>
                <a:cs typeface="Adobe Arabic" charset="0"/>
              </a:rPr>
              <a:t>KS5 Independent Learning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6485057-9FF5-4CCA-A6F1-E2D1C18BD0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6200" y="5537721"/>
            <a:ext cx="2843959" cy="97642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9F8D14E-DB29-4B70-BEE7-72E96588017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558"/>
          <a:stretch/>
        </p:blipFill>
        <p:spPr>
          <a:xfrm>
            <a:off x="10857752" y="5389585"/>
            <a:ext cx="1142160" cy="1153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438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52E68D7-9E01-4FBF-A2B0-64BD00828AAA}"/>
              </a:ext>
            </a:extLst>
          </p:cNvPr>
          <p:cNvSpPr txBox="1"/>
          <p:nvPr/>
        </p:nvSpPr>
        <p:spPr>
          <a:xfrm>
            <a:off x="963250" y="0"/>
            <a:ext cx="102549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>
                <a:solidFill>
                  <a:srgbClr val="43165C"/>
                </a:solidFill>
              </a:rPr>
              <a:t>We are a pilgrim school and we journey with Mary to become the person God intends us to be. </a:t>
            </a:r>
            <a:endParaRPr lang="en-GB" b="1" dirty="0">
              <a:solidFill>
                <a:srgbClr val="43165C"/>
              </a:solidFill>
            </a:endParaRPr>
          </a:p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A57AABA-4B4D-4135-9B31-334FE48346A3}"/>
              </a:ext>
            </a:extLst>
          </p:cNvPr>
          <p:cNvSpPr/>
          <p:nvPr/>
        </p:nvSpPr>
        <p:spPr>
          <a:xfrm>
            <a:off x="0" y="358299"/>
            <a:ext cx="12192000" cy="144016"/>
          </a:xfrm>
          <a:prstGeom prst="rect">
            <a:avLst/>
          </a:prstGeom>
          <a:solidFill>
            <a:srgbClr val="4316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8878DF-5728-4CB8-9BBF-AD14B0666CC0}"/>
              </a:ext>
            </a:extLst>
          </p:cNvPr>
          <p:cNvSpPr/>
          <p:nvPr/>
        </p:nvSpPr>
        <p:spPr>
          <a:xfrm>
            <a:off x="-5299" y="502315"/>
            <a:ext cx="12192000" cy="144016"/>
          </a:xfrm>
          <a:prstGeom prst="rect">
            <a:avLst/>
          </a:prstGeom>
          <a:solidFill>
            <a:srgbClr val="FBB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52B8434-0E0A-41CE-BE28-2D0A69E3BC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6683" y="764703"/>
            <a:ext cx="8888036" cy="648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600" b="1" dirty="0">
                <a:solidFill>
                  <a:srgbClr val="43165C"/>
                </a:solidFill>
                <a:latin typeface="Century Gothic" charset="0"/>
                <a:ea typeface="Century Gothic" charset="0"/>
                <a:cs typeface="Century Gothic" charset="0"/>
              </a:rPr>
              <a:t>Why Complete Independent Learning?</a:t>
            </a:r>
            <a:endParaRPr lang="en-GB" altLang="en-US" sz="2400" b="1" dirty="0">
              <a:solidFill>
                <a:srgbClr val="43165C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91437E-9F90-4219-802B-AFF01069A81B}"/>
              </a:ext>
            </a:extLst>
          </p:cNvPr>
          <p:cNvSpPr txBox="1">
            <a:spLocks noChangeArrowheads="1"/>
          </p:cNvSpPr>
          <p:nvPr/>
        </p:nvSpPr>
        <p:spPr>
          <a:xfrm>
            <a:off x="335360" y="1492135"/>
            <a:ext cx="11233248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200" dirty="0">
                <a:latin typeface="Century Gothic" panose="020B0502020202020204" pitchFamily="34" charset="0"/>
              </a:rPr>
              <a:t>Research by the Education Endowment Foundation (EEF) highlights that students who engage in independent study are more likely to develop a deeper understanding of their subjects and improve their overall academic performance. Moreover, it fosters essential skills such as critical thinking, self-discipline, and time management, all of which are vital for both higher education and future careers.</a:t>
            </a:r>
          </a:p>
          <a:p>
            <a:pPr marL="0" indent="0">
              <a:buNone/>
            </a:pPr>
            <a:endParaRPr lang="en-GB" sz="22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2200" dirty="0">
                <a:latin typeface="Century Gothic" panose="020B0502020202020204" pitchFamily="34" charset="0"/>
              </a:rPr>
              <a:t>Here’s why you should do it:</a:t>
            </a:r>
          </a:p>
          <a:p>
            <a:pPr marL="0" indent="0">
              <a:buNone/>
            </a:pPr>
            <a:endParaRPr lang="en-GB" sz="2200" dirty="0">
              <a:latin typeface="Century Gothic" panose="020B0502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200" dirty="0">
                <a:latin typeface="Century Gothic" panose="020B0502020202020204" pitchFamily="34" charset="0"/>
              </a:rPr>
              <a:t>Deepen your subject knowledge and understanding.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200" dirty="0">
                <a:latin typeface="Century Gothic" panose="020B0502020202020204" pitchFamily="34" charset="0"/>
              </a:rPr>
              <a:t>Strengthen research and critical thinking skills.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200" dirty="0">
                <a:latin typeface="Century Gothic" panose="020B0502020202020204" pitchFamily="34" charset="0"/>
              </a:rPr>
              <a:t>Build transferable skills for university and beyond.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200" dirty="0">
                <a:latin typeface="Century Gothic" panose="020B0502020202020204" pitchFamily="34" charset="0"/>
              </a:rPr>
              <a:t>Enhance your confidence in tackling complex problems.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E4E8734-7BFA-43C5-8450-CC73C4B1658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558"/>
          <a:stretch/>
        </p:blipFill>
        <p:spPr>
          <a:xfrm>
            <a:off x="10857752" y="5389585"/>
            <a:ext cx="1142160" cy="1153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517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52E68D7-9E01-4FBF-A2B0-64BD00828AAA}"/>
              </a:ext>
            </a:extLst>
          </p:cNvPr>
          <p:cNvSpPr txBox="1"/>
          <p:nvPr/>
        </p:nvSpPr>
        <p:spPr>
          <a:xfrm>
            <a:off x="963250" y="0"/>
            <a:ext cx="102549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>
                <a:solidFill>
                  <a:srgbClr val="43165C"/>
                </a:solidFill>
              </a:rPr>
              <a:t>We are a pilgrim school and we journey with Mary to become the person God intends us to be. </a:t>
            </a:r>
            <a:endParaRPr lang="en-GB" b="1" dirty="0">
              <a:solidFill>
                <a:srgbClr val="43165C"/>
              </a:solidFill>
            </a:endParaRPr>
          </a:p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A57AABA-4B4D-4135-9B31-334FE48346A3}"/>
              </a:ext>
            </a:extLst>
          </p:cNvPr>
          <p:cNvSpPr/>
          <p:nvPr/>
        </p:nvSpPr>
        <p:spPr>
          <a:xfrm>
            <a:off x="0" y="358299"/>
            <a:ext cx="12192000" cy="144016"/>
          </a:xfrm>
          <a:prstGeom prst="rect">
            <a:avLst/>
          </a:prstGeom>
          <a:solidFill>
            <a:srgbClr val="4316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8878DF-5728-4CB8-9BBF-AD14B0666CC0}"/>
              </a:ext>
            </a:extLst>
          </p:cNvPr>
          <p:cNvSpPr/>
          <p:nvPr/>
        </p:nvSpPr>
        <p:spPr>
          <a:xfrm>
            <a:off x="-5299" y="502315"/>
            <a:ext cx="12192000" cy="144016"/>
          </a:xfrm>
          <a:prstGeom prst="rect">
            <a:avLst/>
          </a:prstGeom>
          <a:solidFill>
            <a:srgbClr val="FBB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E4E8734-7BFA-43C5-8450-CC73C4B1658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558"/>
          <a:stretch/>
        </p:blipFill>
        <p:spPr>
          <a:xfrm>
            <a:off x="191344" y="5352632"/>
            <a:ext cx="1142160" cy="115310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9FF6A69-ABC7-CAD9-F5C8-4C551D7B95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384" y="1255832"/>
            <a:ext cx="3381375" cy="176212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549C471-845D-8617-B621-0C740FD645D2}"/>
              </a:ext>
            </a:extLst>
          </p:cNvPr>
          <p:cNvSpPr txBox="1"/>
          <p:nvPr/>
        </p:nvSpPr>
        <p:spPr>
          <a:xfrm>
            <a:off x="1127448" y="1071166"/>
            <a:ext cx="19667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GB" dirty="0">
                <a:latin typeface="Century Gothic" pitchFamily="34" charset="0"/>
                <a:cs typeface="Times New Roman" charset="0"/>
              </a:rPr>
              <a:t>Microsoft Teams</a:t>
            </a:r>
            <a:endParaRPr lang="en-GB" sz="1800" dirty="0">
              <a:latin typeface="Century Gothic" pitchFamily="34" charset="0"/>
              <a:cs typeface="Times New Roman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9214222E-7B8F-F6C3-0DFD-47230E3EAE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5880" y="1440498"/>
            <a:ext cx="2876550" cy="364807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4F8A2D4-8CE7-EE79-DE82-BB843EB8113C}"/>
              </a:ext>
            </a:extLst>
          </p:cNvPr>
          <p:cNvSpPr txBox="1"/>
          <p:nvPr/>
        </p:nvSpPr>
        <p:spPr>
          <a:xfrm>
            <a:off x="5344421" y="972467"/>
            <a:ext cx="22955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GB" dirty="0">
                <a:latin typeface="Century Gothic" pitchFamily="34" charset="0"/>
                <a:cs typeface="Times New Roman" charset="0"/>
              </a:rPr>
              <a:t>Files &gt; Year Group</a:t>
            </a:r>
            <a:endParaRPr lang="en-GB" sz="1800" dirty="0">
              <a:latin typeface="Century Gothic" pitchFamily="34" charset="0"/>
              <a:cs typeface="Times New Roman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CAB283C-9884-7BE6-E268-4A9C3557AEAC}"/>
              </a:ext>
            </a:extLst>
          </p:cNvPr>
          <p:cNvSpPr txBox="1"/>
          <p:nvPr/>
        </p:nvSpPr>
        <p:spPr>
          <a:xfrm>
            <a:off x="6625570" y="4365104"/>
            <a:ext cx="1126614" cy="369332"/>
          </a:xfrm>
          <a:prstGeom prst="rect">
            <a:avLst/>
          </a:prstGeom>
          <a:solidFill>
            <a:srgbClr val="FBB900"/>
          </a:solidFill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GB" dirty="0">
                <a:latin typeface="Century Gothic" pitchFamily="34" charset="0"/>
                <a:cs typeface="Times New Roman" charset="0"/>
              </a:rPr>
              <a:t>Year 12</a:t>
            </a:r>
            <a:endParaRPr lang="en-GB" sz="1800" dirty="0">
              <a:latin typeface="Century Gothic" pitchFamily="34" charset="0"/>
              <a:cs typeface="Times New Roman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5302092-CD01-90AC-672D-52760314BEA0}"/>
              </a:ext>
            </a:extLst>
          </p:cNvPr>
          <p:cNvSpPr txBox="1"/>
          <p:nvPr/>
        </p:nvSpPr>
        <p:spPr>
          <a:xfrm>
            <a:off x="6625570" y="3913932"/>
            <a:ext cx="1126614" cy="369332"/>
          </a:xfrm>
          <a:prstGeom prst="rect">
            <a:avLst/>
          </a:prstGeom>
          <a:solidFill>
            <a:srgbClr val="FBB900"/>
          </a:solidFill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GB" dirty="0">
                <a:latin typeface="Century Gothic" pitchFamily="34" charset="0"/>
                <a:cs typeface="Times New Roman" charset="0"/>
              </a:rPr>
              <a:t>Year 13</a:t>
            </a:r>
            <a:endParaRPr lang="en-GB" sz="1800" dirty="0">
              <a:latin typeface="Century Gothic" pitchFamily="34" charset="0"/>
              <a:cs typeface="Times New Roman" charset="0"/>
            </a:endParaRPr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FBDD4E63-17AA-CC54-DD2A-55C8C7E561E2}"/>
              </a:ext>
            </a:extLst>
          </p:cNvPr>
          <p:cNvSpPr/>
          <p:nvPr/>
        </p:nvSpPr>
        <p:spPr>
          <a:xfrm>
            <a:off x="3932759" y="2132856"/>
            <a:ext cx="939105" cy="648072"/>
          </a:xfrm>
          <a:prstGeom prst="rightArrow">
            <a:avLst/>
          </a:prstGeom>
          <a:solidFill>
            <a:srgbClr val="FBB900"/>
          </a:solidFill>
          <a:ln>
            <a:solidFill>
              <a:srgbClr val="FBB9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D2814BD4-D52A-EAD5-90B8-23E4FB6380A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69510" y="1325533"/>
            <a:ext cx="2295525" cy="476250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78C20D0F-A06E-0869-69D9-B6BEFB545F05}"/>
              </a:ext>
            </a:extLst>
          </p:cNvPr>
          <p:cNvSpPr txBox="1"/>
          <p:nvPr/>
        </p:nvSpPr>
        <p:spPr>
          <a:xfrm>
            <a:off x="9069510" y="888572"/>
            <a:ext cx="19667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GB" dirty="0">
                <a:latin typeface="Century Gothic" pitchFamily="34" charset="0"/>
                <a:cs typeface="Times New Roman" charset="0"/>
              </a:rPr>
              <a:t>Find your form</a:t>
            </a:r>
            <a:endParaRPr lang="en-GB" sz="1800" dirty="0">
              <a:latin typeface="Century Gothic" pitchFamily="34" charset="0"/>
              <a:cs typeface="Times New Roman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9DEAAD2-954A-0F29-CE7B-A317A24F5B50}"/>
              </a:ext>
            </a:extLst>
          </p:cNvPr>
          <p:cNvSpPr txBox="1"/>
          <p:nvPr/>
        </p:nvSpPr>
        <p:spPr>
          <a:xfrm>
            <a:off x="1995314" y="4567957"/>
            <a:ext cx="287655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</a:pPr>
            <a:r>
              <a:rPr lang="en-GB" sz="3200" b="1" dirty="0">
                <a:solidFill>
                  <a:srgbClr val="68349C"/>
                </a:solidFill>
                <a:latin typeface="Century Gothic" pitchFamily="34" charset="0"/>
                <a:cs typeface="Times New Roman" charset="0"/>
              </a:rPr>
              <a:t>Accessing Your Folder</a:t>
            </a:r>
          </a:p>
        </p:txBody>
      </p: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815A0508-DF6A-4F04-E53B-87BFE4E3B6B6}"/>
              </a:ext>
            </a:extLst>
          </p:cNvPr>
          <p:cNvSpPr/>
          <p:nvPr/>
        </p:nvSpPr>
        <p:spPr>
          <a:xfrm>
            <a:off x="8009414" y="2033627"/>
            <a:ext cx="939105" cy="648072"/>
          </a:xfrm>
          <a:prstGeom prst="rightArrow">
            <a:avLst/>
          </a:prstGeom>
          <a:solidFill>
            <a:srgbClr val="FBB900"/>
          </a:solidFill>
          <a:ln>
            <a:solidFill>
              <a:srgbClr val="FBB9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6079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F8CE78-6024-D691-71AE-AF739F9E45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9878BC8-923B-B190-56CC-DE98A9B9E44A}"/>
              </a:ext>
            </a:extLst>
          </p:cNvPr>
          <p:cNvSpPr txBox="1"/>
          <p:nvPr/>
        </p:nvSpPr>
        <p:spPr>
          <a:xfrm>
            <a:off x="963250" y="0"/>
            <a:ext cx="102549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>
                <a:solidFill>
                  <a:srgbClr val="43165C"/>
                </a:solidFill>
              </a:rPr>
              <a:t>We are a pilgrim school and we journey with Mary to become the person God intends us to be. </a:t>
            </a:r>
            <a:endParaRPr lang="en-GB" b="1" dirty="0">
              <a:solidFill>
                <a:srgbClr val="43165C"/>
              </a:solidFill>
            </a:endParaRPr>
          </a:p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17431E2-A5F4-6071-53CF-2FCFCEE09002}"/>
              </a:ext>
            </a:extLst>
          </p:cNvPr>
          <p:cNvSpPr/>
          <p:nvPr/>
        </p:nvSpPr>
        <p:spPr>
          <a:xfrm>
            <a:off x="0" y="358299"/>
            <a:ext cx="12192000" cy="144016"/>
          </a:xfrm>
          <a:prstGeom prst="rect">
            <a:avLst/>
          </a:prstGeom>
          <a:solidFill>
            <a:srgbClr val="4316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C4F7524-09D4-4E4F-8B6B-8D60CA760D39}"/>
              </a:ext>
            </a:extLst>
          </p:cNvPr>
          <p:cNvSpPr/>
          <p:nvPr/>
        </p:nvSpPr>
        <p:spPr>
          <a:xfrm>
            <a:off x="-5299" y="502315"/>
            <a:ext cx="12192000" cy="144016"/>
          </a:xfrm>
          <a:prstGeom prst="rect">
            <a:avLst/>
          </a:prstGeom>
          <a:solidFill>
            <a:srgbClr val="FBB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6F0E6AC-5CF6-3876-D83E-862EDEAD9C1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558"/>
          <a:stretch/>
        </p:blipFill>
        <p:spPr>
          <a:xfrm>
            <a:off x="10857752" y="5389585"/>
            <a:ext cx="1142160" cy="115310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828121A-11A8-6DA9-6E62-B9975F9BED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16" y="1695450"/>
            <a:ext cx="2352675" cy="3467100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2687EF0B-53D8-6A16-47FB-931487102001}"/>
              </a:ext>
            </a:extLst>
          </p:cNvPr>
          <p:cNvSpPr/>
          <p:nvPr/>
        </p:nvSpPr>
        <p:spPr>
          <a:xfrm>
            <a:off x="1127448" y="3573016"/>
            <a:ext cx="2232248" cy="504056"/>
          </a:xfrm>
          <a:prstGeom prst="ellipse">
            <a:avLst/>
          </a:prstGeom>
          <a:noFill/>
          <a:ln w="38100">
            <a:solidFill>
              <a:srgbClr val="8F36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D1B93B-7309-D466-9BB1-88A8DD429EF9}"/>
              </a:ext>
            </a:extLst>
          </p:cNvPr>
          <p:cNvSpPr txBox="1"/>
          <p:nvPr/>
        </p:nvSpPr>
        <p:spPr>
          <a:xfrm>
            <a:off x="8999911" y="1156841"/>
            <a:ext cx="287655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</a:pPr>
            <a:r>
              <a:rPr lang="en-GB" sz="3200" b="1" dirty="0">
                <a:solidFill>
                  <a:srgbClr val="68349C"/>
                </a:solidFill>
                <a:latin typeface="Century Gothic" pitchFamily="34" charset="0"/>
                <a:cs typeface="Times New Roman" charset="0"/>
              </a:rPr>
              <a:t>Accessing Your Tasks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489C405-6FC8-5991-D076-8A019B14BD76}"/>
              </a:ext>
            </a:extLst>
          </p:cNvPr>
          <p:cNvSpPr txBox="1"/>
          <p:nvPr/>
        </p:nvSpPr>
        <p:spPr>
          <a:xfrm>
            <a:off x="1127448" y="1071166"/>
            <a:ext cx="196670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GB" dirty="0">
                <a:latin typeface="Century Gothic" pitchFamily="34" charset="0"/>
                <a:cs typeface="Times New Roman" charset="0"/>
              </a:rPr>
              <a:t>Click on Files &gt; Class Materials</a:t>
            </a:r>
            <a:endParaRPr lang="en-GB" sz="1800" dirty="0">
              <a:latin typeface="Century Gothic" pitchFamily="34" charset="0"/>
              <a:cs typeface="Times New Roman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F5492F5-B68A-0A56-A342-D91F194119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11824" y="1881187"/>
            <a:ext cx="3943350" cy="309562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C16F25C-5C3F-5C33-3D50-3DD736B2B324}"/>
              </a:ext>
            </a:extLst>
          </p:cNvPr>
          <p:cNvSpPr txBox="1"/>
          <p:nvPr/>
        </p:nvSpPr>
        <p:spPr>
          <a:xfrm>
            <a:off x="4473382" y="1140177"/>
            <a:ext cx="378285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GB" sz="1800" dirty="0">
                <a:latin typeface="Century Gothic" pitchFamily="34" charset="0"/>
                <a:cs typeface="Times New Roman" charset="0"/>
              </a:rPr>
              <a:t>Click on the Excel spreadsheet to access the tasks</a:t>
            </a: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87BF459D-1871-8203-0818-D750795E7794}"/>
              </a:ext>
            </a:extLst>
          </p:cNvPr>
          <p:cNvSpPr/>
          <p:nvPr/>
        </p:nvSpPr>
        <p:spPr>
          <a:xfrm>
            <a:off x="6826057" y="1642492"/>
            <a:ext cx="278055" cy="2218556"/>
          </a:xfrm>
          <a:prstGeom prst="downArrow">
            <a:avLst/>
          </a:prstGeom>
          <a:solidFill>
            <a:srgbClr val="8F3694"/>
          </a:solidFill>
          <a:ln>
            <a:solidFill>
              <a:srgbClr val="8F36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350E025-576E-11CB-FD51-33F67B323DAF}"/>
              </a:ext>
            </a:extLst>
          </p:cNvPr>
          <p:cNvSpPr txBox="1"/>
          <p:nvPr/>
        </p:nvSpPr>
        <p:spPr>
          <a:xfrm>
            <a:off x="6826057" y="5619360"/>
            <a:ext cx="378285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GB" dirty="0">
                <a:latin typeface="Century Gothic" pitchFamily="34" charset="0"/>
                <a:cs typeface="Times New Roman" charset="0"/>
              </a:rPr>
              <a:t>Download a copy of the Word document and save it in your own folder (right click on the dots to do this)</a:t>
            </a:r>
            <a:endParaRPr lang="en-GB" sz="1800" dirty="0">
              <a:latin typeface="Century Gothic" pitchFamily="34" charset="0"/>
              <a:cs typeface="Times New Roman" charset="0"/>
            </a:endParaRPr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1763CE9F-0330-1005-5B29-8B02CA8DD633}"/>
              </a:ext>
            </a:extLst>
          </p:cNvPr>
          <p:cNvSpPr/>
          <p:nvPr/>
        </p:nvSpPr>
        <p:spPr>
          <a:xfrm rot="10800000">
            <a:off x="7962243" y="4750871"/>
            <a:ext cx="293995" cy="923330"/>
          </a:xfrm>
          <a:prstGeom prst="downArrow">
            <a:avLst/>
          </a:prstGeom>
          <a:solidFill>
            <a:srgbClr val="8F3694"/>
          </a:solidFill>
          <a:ln>
            <a:solidFill>
              <a:srgbClr val="8F36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50CAD289-3D22-765D-18AF-7C011AEE6550}"/>
              </a:ext>
            </a:extLst>
          </p:cNvPr>
          <p:cNvSpPr/>
          <p:nvPr/>
        </p:nvSpPr>
        <p:spPr>
          <a:xfrm>
            <a:off x="3466208" y="2193456"/>
            <a:ext cx="939105" cy="648072"/>
          </a:xfrm>
          <a:prstGeom prst="rightArrow">
            <a:avLst/>
          </a:prstGeom>
          <a:solidFill>
            <a:srgbClr val="FBB900"/>
          </a:solidFill>
          <a:ln>
            <a:solidFill>
              <a:srgbClr val="FBB9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584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52E68D7-9E01-4FBF-A2B0-64BD00828AAA}"/>
              </a:ext>
            </a:extLst>
          </p:cNvPr>
          <p:cNvSpPr txBox="1"/>
          <p:nvPr/>
        </p:nvSpPr>
        <p:spPr>
          <a:xfrm>
            <a:off x="963250" y="0"/>
            <a:ext cx="102549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>
                <a:solidFill>
                  <a:srgbClr val="43165C"/>
                </a:solidFill>
              </a:rPr>
              <a:t>We are a pilgrim school and we journey with Mary to become the person God intends us to be. </a:t>
            </a:r>
            <a:endParaRPr lang="en-GB" b="1" dirty="0">
              <a:solidFill>
                <a:srgbClr val="43165C"/>
              </a:solidFill>
            </a:endParaRPr>
          </a:p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A57AABA-4B4D-4135-9B31-334FE48346A3}"/>
              </a:ext>
            </a:extLst>
          </p:cNvPr>
          <p:cNvSpPr/>
          <p:nvPr/>
        </p:nvSpPr>
        <p:spPr>
          <a:xfrm>
            <a:off x="0" y="358299"/>
            <a:ext cx="12192000" cy="144016"/>
          </a:xfrm>
          <a:prstGeom prst="rect">
            <a:avLst/>
          </a:prstGeom>
          <a:solidFill>
            <a:srgbClr val="4316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8878DF-5728-4CB8-9BBF-AD14B0666CC0}"/>
              </a:ext>
            </a:extLst>
          </p:cNvPr>
          <p:cNvSpPr/>
          <p:nvPr/>
        </p:nvSpPr>
        <p:spPr>
          <a:xfrm>
            <a:off x="-5299" y="502315"/>
            <a:ext cx="12192000" cy="144016"/>
          </a:xfrm>
          <a:prstGeom prst="rect">
            <a:avLst/>
          </a:prstGeom>
          <a:solidFill>
            <a:srgbClr val="FBB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E4E8734-7BFA-43C5-8450-CC73C4B1658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558"/>
          <a:stretch/>
        </p:blipFill>
        <p:spPr>
          <a:xfrm>
            <a:off x="10857752" y="5389585"/>
            <a:ext cx="1142160" cy="115310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F5FC11E-1292-0B7F-35D3-3A20517942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368" y="889902"/>
            <a:ext cx="7870794" cy="565278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858D754-D6DF-EB2B-9E4C-2F540F81A99A}"/>
              </a:ext>
            </a:extLst>
          </p:cNvPr>
          <p:cNvSpPr txBox="1"/>
          <p:nvPr/>
        </p:nvSpPr>
        <p:spPr>
          <a:xfrm>
            <a:off x="8904312" y="1268760"/>
            <a:ext cx="3095600" cy="35496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GB" dirty="0">
                <a:latin typeface="Century Gothic" pitchFamily="34" charset="0"/>
                <a:cs typeface="Times New Roman" charset="0"/>
              </a:rPr>
              <a:t>Click on the link to access the tasks.</a:t>
            </a:r>
          </a:p>
          <a:p>
            <a:pPr>
              <a:spcAft>
                <a:spcPts val="800"/>
              </a:spcAft>
            </a:pPr>
            <a:endParaRPr lang="en-GB" dirty="0">
              <a:latin typeface="Century Gothic" pitchFamily="34" charset="0"/>
              <a:cs typeface="Times New Roman" charset="0"/>
            </a:endParaRPr>
          </a:p>
          <a:p>
            <a:pPr>
              <a:spcAft>
                <a:spcPts val="800"/>
              </a:spcAft>
            </a:pPr>
            <a:r>
              <a:rPr lang="en-GB" sz="1800" dirty="0">
                <a:latin typeface="Century Gothic" pitchFamily="34" charset="0"/>
                <a:cs typeface="Times New Roman" charset="0"/>
              </a:rPr>
              <a:t>The tabs at the bottom are labelled with your subjects.</a:t>
            </a:r>
          </a:p>
          <a:p>
            <a:pPr>
              <a:spcAft>
                <a:spcPts val="800"/>
              </a:spcAft>
            </a:pPr>
            <a:endParaRPr lang="en-GB" dirty="0">
              <a:latin typeface="Century Gothic" pitchFamily="34" charset="0"/>
              <a:cs typeface="Times New Roman" charset="0"/>
            </a:endParaRPr>
          </a:p>
          <a:p>
            <a:pPr>
              <a:spcAft>
                <a:spcPts val="800"/>
              </a:spcAft>
            </a:pPr>
            <a:r>
              <a:rPr lang="en-GB" dirty="0">
                <a:latin typeface="Century Gothic" pitchFamily="34" charset="0"/>
                <a:cs typeface="Times New Roman" charset="0"/>
              </a:rPr>
              <a:t>Look out for the relevant term and choose a task you think will be interesting and useful.</a:t>
            </a:r>
          </a:p>
        </p:txBody>
      </p:sp>
    </p:spTree>
    <p:extLst>
      <p:ext uri="{BB962C8B-B14F-4D97-AF65-F5344CB8AC3E}">
        <p14:creationId xmlns:p14="http://schemas.microsoft.com/office/powerpoint/2010/main" val="1586760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EC94D6-490F-813B-E819-7081B272F0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5F7A10A-0008-D345-74B4-9F3800FD9536}"/>
              </a:ext>
            </a:extLst>
          </p:cNvPr>
          <p:cNvSpPr txBox="1"/>
          <p:nvPr/>
        </p:nvSpPr>
        <p:spPr>
          <a:xfrm>
            <a:off x="963250" y="0"/>
            <a:ext cx="102549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>
                <a:solidFill>
                  <a:srgbClr val="43165C"/>
                </a:solidFill>
              </a:rPr>
              <a:t>We are a pilgrim school and we journey with Mary to become the person God intends us to be. </a:t>
            </a:r>
            <a:endParaRPr lang="en-GB" b="1" dirty="0">
              <a:solidFill>
                <a:srgbClr val="43165C"/>
              </a:solidFill>
            </a:endParaRPr>
          </a:p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2E452C4-7723-18E7-3E09-D407AF3252FC}"/>
              </a:ext>
            </a:extLst>
          </p:cNvPr>
          <p:cNvSpPr/>
          <p:nvPr/>
        </p:nvSpPr>
        <p:spPr>
          <a:xfrm>
            <a:off x="0" y="358299"/>
            <a:ext cx="12192000" cy="144016"/>
          </a:xfrm>
          <a:prstGeom prst="rect">
            <a:avLst/>
          </a:prstGeom>
          <a:solidFill>
            <a:srgbClr val="4316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8775F31-FFCC-A5F4-A097-32729503993C}"/>
              </a:ext>
            </a:extLst>
          </p:cNvPr>
          <p:cNvSpPr/>
          <p:nvPr/>
        </p:nvSpPr>
        <p:spPr>
          <a:xfrm>
            <a:off x="-5299" y="502315"/>
            <a:ext cx="12192000" cy="144016"/>
          </a:xfrm>
          <a:prstGeom prst="rect">
            <a:avLst/>
          </a:prstGeom>
          <a:solidFill>
            <a:srgbClr val="FBB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EB4C59D-CC96-B8A4-EB72-D53E7A8F984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558"/>
          <a:stretch/>
        </p:blipFill>
        <p:spPr>
          <a:xfrm>
            <a:off x="10857752" y="5389585"/>
            <a:ext cx="1142160" cy="115310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E5616F4-F183-02A3-8443-F140E52338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384" y="1200075"/>
            <a:ext cx="8134350" cy="5133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1E9AA81-7483-54F4-E192-999F26412764}"/>
              </a:ext>
            </a:extLst>
          </p:cNvPr>
          <p:cNvSpPr txBox="1"/>
          <p:nvPr/>
        </p:nvSpPr>
        <p:spPr>
          <a:xfrm>
            <a:off x="8904312" y="1268760"/>
            <a:ext cx="3095600" cy="27905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GB" dirty="0">
                <a:latin typeface="Century Gothic" pitchFamily="34" charset="0"/>
                <a:cs typeface="Times New Roman" charset="0"/>
              </a:rPr>
              <a:t>When you have completed a task, write a summary of your learning on the Word document you have saved in your folder.</a:t>
            </a:r>
          </a:p>
          <a:p>
            <a:pPr>
              <a:spcAft>
                <a:spcPts val="800"/>
              </a:spcAft>
            </a:pPr>
            <a:endParaRPr lang="en-GB" dirty="0">
              <a:latin typeface="Century Gothic" pitchFamily="34" charset="0"/>
              <a:cs typeface="Times New Roman" charset="0"/>
            </a:endParaRPr>
          </a:p>
          <a:p>
            <a:pPr>
              <a:spcAft>
                <a:spcPts val="800"/>
              </a:spcAft>
            </a:pPr>
            <a:r>
              <a:rPr lang="en-GB" dirty="0">
                <a:latin typeface="Century Gothic" pitchFamily="34" charset="0"/>
                <a:cs typeface="Times New Roman" charset="0"/>
              </a:rPr>
              <a:t>Summaries need to be around 250 words.</a:t>
            </a:r>
          </a:p>
        </p:txBody>
      </p:sp>
    </p:spTree>
    <p:extLst>
      <p:ext uri="{BB962C8B-B14F-4D97-AF65-F5344CB8AC3E}">
        <p14:creationId xmlns:p14="http://schemas.microsoft.com/office/powerpoint/2010/main" val="3340749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52E68D7-9E01-4FBF-A2B0-64BD00828AAA}"/>
              </a:ext>
            </a:extLst>
          </p:cNvPr>
          <p:cNvSpPr txBox="1"/>
          <p:nvPr/>
        </p:nvSpPr>
        <p:spPr>
          <a:xfrm>
            <a:off x="963250" y="0"/>
            <a:ext cx="102549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>
                <a:solidFill>
                  <a:srgbClr val="43165C"/>
                </a:solidFill>
              </a:rPr>
              <a:t>We are a pilgrim school and we journey with Mary to become the person God intends us to be. </a:t>
            </a:r>
            <a:endParaRPr lang="en-GB" b="1" dirty="0">
              <a:solidFill>
                <a:srgbClr val="43165C"/>
              </a:solidFill>
            </a:endParaRPr>
          </a:p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A57AABA-4B4D-4135-9B31-334FE48346A3}"/>
              </a:ext>
            </a:extLst>
          </p:cNvPr>
          <p:cNvSpPr/>
          <p:nvPr/>
        </p:nvSpPr>
        <p:spPr>
          <a:xfrm>
            <a:off x="0" y="358299"/>
            <a:ext cx="12192000" cy="144016"/>
          </a:xfrm>
          <a:prstGeom prst="rect">
            <a:avLst/>
          </a:prstGeom>
          <a:solidFill>
            <a:srgbClr val="4316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8878DF-5728-4CB8-9BBF-AD14B0666CC0}"/>
              </a:ext>
            </a:extLst>
          </p:cNvPr>
          <p:cNvSpPr/>
          <p:nvPr/>
        </p:nvSpPr>
        <p:spPr>
          <a:xfrm>
            <a:off x="-5299" y="502315"/>
            <a:ext cx="12192000" cy="144016"/>
          </a:xfrm>
          <a:prstGeom prst="rect">
            <a:avLst/>
          </a:prstGeom>
          <a:solidFill>
            <a:srgbClr val="FBB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52B8434-0E0A-41CE-BE28-2D0A69E3BC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8005" y="770148"/>
            <a:ext cx="6265391" cy="648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600" b="1" dirty="0">
                <a:solidFill>
                  <a:srgbClr val="43165C"/>
                </a:solidFill>
                <a:latin typeface="Century Gothic" charset="0"/>
                <a:ea typeface="Century Gothic" charset="0"/>
                <a:cs typeface="Century Gothic" charset="0"/>
              </a:rPr>
              <a:t>Expectations</a:t>
            </a:r>
            <a:endParaRPr lang="en-GB" altLang="en-US" sz="2400" b="1" dirty="0">
              <a:solidFill>
                <a:srgbClr val="43165C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91437E-9F90-4219-802B-AFF01069A81B}"/>
              </a:ext>
            </a:extLst>
          </p:cNvPr>
          <p:cNvSpPr txBox="1">
            <a:spLocks noChangeArrowheads="1"/>
          </p:cNvSpPr>
          <p:nvPr/>
        </p:nvSpPr>
        <p:spPr>
          <a:xfrm>
            <a:off x="335360" y="1916832"/>
            <a:ext cx="10801200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800"/>
              </a:spcAft>
            </a:pPr>
            <a:r>
              <a:rPr lang="en-GB" sz="2000" dirty="0">
                <a:latin typeface="Century Gothic" pitchFamily="34" charset="0"/>
                <a:cs typeface="Times New Roman" charset="0"/>
              </a:rPr>
              <a:t>One independent learning task per subject completed each half term</a:t>
            </a:r>
          </a:p>
          <a:p>
            <a:pPr>
              <a:spcAft>
                <a:spcPts val="800"/>
              </a:spcAft>
            </a:pPr>
            <a:r>
              <a:rPr lang="en-GB" sz="2000" dirty="0">
                <a:latin typeface="Century Gothic" pitchFamily="34" charset="0"/>
                <a:cs typeface="Times New Roman" charset="0"/>
              </a:rPr>
              <a:t>After each task, complete your Learning Record (Word document)</a:t>
            </a:r>
          </a:p>
          <a:p>
            <a:pPr>
              <a:spcAft>
                <a:spcPts val="800"/>
              </a:spcAft>
            </a:pPr>
            <a:r>
              <a:rPr lang="en-GB" sz="2000" dirty="0">
                <a:latin typeface="Century Gothic" pitchFamily="34" charset="0"/>
                <a:cs typeface="Times New Roman" charset="0"/>
              </a:rPr>
              <a:t>Half termly check-in with form tutor to share your progress</a:t>
            </a:r>
          </a:p>
          <a:p>
            <a:pPr>
              <a:spcAft>
                <a:spcPts val="800"/>
              </a:spcAft>
            </a:pPr>
            <a:r>
              <a:rPr lang="en-GB" sz="2000" dirty="0">
                <a:latin typeface="Century Gothic" pitchFamily="34" charset="0"/>
                <a:cs typeface="Times New Roman" charset="0"/>
              </a:rPr>
              <a:t>It is YOUR responsibility to complete this work</a:t>
            </a:r>
          </a:p>
          <a:p>
            <a:pPr>
              <a:spcAft>
                <a:spcPts val="800"/>
              </a:spcAft>
            </a:pPr>
            <a:r>
              <a:rPr lang="en-GB" sz="2000" dirty="0">
                <a:latin typeface="Century Gothic" pitchFamily="34" charset="0"/>
                <a:cs typeface="Times New Roman" charset="0"/>
              </a:rPr>
              <a:t>See MRs Crawford or the Sixth Form team if you have any further questions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E4E8734-7BFA-43C5-8450-CC73C4B1658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558"/>
          <a:stretch/>
        </p:blipFill>
        <p:spPr>
          <a:xfrm>
            <a:off x="10857752" y="5389585"/>
            <a:ext cx="1142160" cy="1153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722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433</Words>
  <Application>Microsoft Office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St. Mary's Menston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Duncan, Baines</dc:creator>
  <cp:lastModifiedBy>E Crawford</cp:lastModifiedBy>
  <cp:revision>24</cp:revision>
  <dcterms:created xsi:type="dcterms:W3CDTF">2011-04-19T12:39:02Z</dcterms:created>
  <dcterms:modified xsi:type="dcterms:W3CDTF">2025-01-28T13:10:18Z</dcterms:modified>
</cp:coreProperties>
</file>